
<file path=[Content_Types].xml><?xml version="1.0" encoding="utf-8"?>
<Types xmlns="http://schemas.openxmlformats.org/package/2006/content-types">
  <Default Extension="png" ContentType="image/png"/>
  <Default Extension="svg" ContentType="image/svg+xml"/>
  <Default Extension="jpeg" ContentType="image/jpeg"/>
  <Default Extension="jpg&amp;ehk=6NJyLmVYswwRxgIz4k9YNA&amp;r=0&amp;pid=OfficeInsert" ContentType="image/jpeg"/>
  <Default Extension="jpg&amp;ehk=noiEU8P00fNALmTJg" ContentType="image/jpeg"/>
  <Default Extension="rels" ContentType="application/vnd.openxmlformats-package.relationships+xml"/>
  <Default Extension="xml" ContentType="application/xml"/>
  <Default Extension="png&amp;ehk=10z0zCNwQcMwUeSBls9YaA&amp;r=0&amp;pid=OfficeInsert" ContentType="image/png"/>
  <Default Extension="jpg&amp;ehk=cKSGjtSMNUyom5joappR6w&amp;r=0&amp;pid=OfficeInsert" ContentType="image/jpeg"/>
  <Default Extension="jpg&amp;ehk=p1HZcWSFQrE9pNil8ywS0g&amp;r=0&amp;pid=OfficeInsert" ContentType="image/jpeg"/>
  <Default Extension="png&amp;ehk=icIMAOmYRb5bvm7jRDtLzg&amp;r=0&amp;pid=OfficeInsert" ContentType="image/png"/>
  <Default Extension="JPG" ContentType="image/jpeg"/>
  <Default Extension="jpg&amp;ehk=beaWKnrRzARvsDiJ9hJmDQ&amp;r=0&amp;pid=OfficeInsert"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5"/>
  </p:sldMasterIdLst>
  <p:notesMasterIdLst>
    <p:notesMasterId r:id="rId51"/>
  </p:notesMasterIdLst>
  <p:handoutMasterIdLst>
    <p:handoutMasterId r:id="rId52"/>
  </p:handoutMasterIdLst>
  <p:sldIdLst>
    <p:sldId id="499" r:id="rId6"/>
    <p:sldId id="500" r:id="rId7"/>
    <p:sldId id="501" r:id="rId8"/>
    <p:sldId id="502" r:id="rId9"/>
    <p:sldId id="503" r:id="rId10"/>
    <p:sldId id="539" r:id="rId11"/>
    <p:sldId id="504" r:id="rId12"/>
    <p:sldId id="505" r:id="rId13"/>
    <p:sldId id="506" r:id="rId14"/>
    <p:sldId id="507" r:id="rId15"/>
    <p:sldId id="513" r:id="rId16"/>
    <p:sldId id="508" r:id="rId17"/>
    <p:sldId id="509" r:id="rId18"/>
    <p:sldId id="510" r:id="rId19"/>
    <p:sldId id="511" r:id="rId20"/>
    <p:sldId id="512" r:id="rId21"/>
    <p:sldId id="542" r:id="rId22"/>
    <p:sldId id="544" r:id="rId23"/>
    <p:sldId id="547" r:id="rId24"/>
    <p:sldId id="515" r:id="rId25"/>
    <p:sldId id="516" r:id="rId26"/>
    <p:sldId id="546" r:id="rId27"/>
    <p:sldId id="540" r:id="rId28"/>
    <p:sldId id="518" r:id="rId29"/>
    <p:sldId id="519" r:id="rId30"/>
    <p:sldId id="521" r:id="rId31"/>
    <p:sldId id="520" r:id="rId32"/>
    <p:sldId id="522" r:id="rId33"/>
    <p:sldId id="523" r:id="rId34"/>
    <p:sldId id="541" r:id="rId35"/>
    <p:sldId id="525" r:id="rId36"/>
    <p:sldId id="545" r:id="rId37"/>
    <p:sldId id="527" r:id="rId38"/>
    <p:sldId id="528" r:id="rId39"/>
    <p:sldId id="529" r:id="rId40"/>
    <p:sldId id="530" r:id="rId41"/>
    <p:sldId id="549" r:id="rId42"/>
    <p:sldId id="531" r:id="rId43"/>
    <p:sldId id="532" r:id="rId44"/>
    <p:sldId id="533" r:id="rId45"/>
    <p:sldId id="534" r:id="rId46"/>
    <p:sldId id="535" r:id="rId47"/>
    <p:sldId id="536" r:id="rId48"/>
    <p:sldId id="548" r:id="rId49"/>
    <p:sldId id="538" r:id="rId5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B"/>
    <a:srgbClr val="937B79"/>
    <a:srgbClr val="F07920"/>
    <a:srgbClr val="FFFFCC"/>
    <a:srgbClr val="ED1F1F"/>
    <a:srgbClr val="CC3300"/>
    <a:srgbClr val="F4F418"/>
    <a:srgbClr val="FF9900"/>
    <a:srgbClr val="8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506" autoAdjust="0"/>
    <p:restoredTop sz="95262" autoAdjust="0"/>
  </p:normalViewPr>
  <p:slideViewPr>
    <p:cSldViewPr>
      <p:cViewPr varScale="1">
        <p:scale>
          <a:sx n="105" d="100"/>
          <a:sy n="105" d="100"/>
        </p:scale>
        <p:origin x="1314" y="114"/>
      </p:cViewPr>
      <p:guideLst>
        <p:guide orient="horz" pos="2160"/>
        <p:guide pos="2880"/>
      </p:guideLst>
    </p:cSldViewPr>
  </p:slideViewPr>
  <p:outlineViewPr>
    <p:cViewPr>
      <p:scale>
        <a:sx n="33" d="100"/>
        <a:sy n="33" d="100"/>
      </p:scale>
      <p:origin x="0" y="-8654"/>
    </p:cViewPr>
  </p:outlineViewPr>
  <p:notesTextViewPr>
    <p:cViewPr>
      <p:scale>
        <a:sx n="1" d="1"/>
        <a:sy n="1" d="1"/>
      </p:scale>
      <p:origin x="0" y="0"/>
    </p:cViewPr>
  </p:notesTextViewPr>
  <p:sorterViewPr>
    <p:cViewPr>
      <p:scale>
        <a:sx n="98" d="100"/>
        <a:sy n="98" d="100"/>
      </p:scale>
      <p:origin x="0" y="-365"/>
    </p:cViewPr>
  </p:sorterViewPr>
  <p:notesViewPr>
    <p:cSldViewPr>
      <p:cViewPr varScale="1">
        <p:scale>
          <a:sx n="66" d="100"/>
          <a:sy n="66" d="100"/>
        </p:scale>
        <p:origin x="3134"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7A359-924F-4DA1-B901-2EB7E8AEEDE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AF3C8F6-7EF3-4775-8D8B-2431C4F3322C}">
      <dgm:prSet phldrT="[Text]" custT="1"/>
      <dgm:spPr>
        <a:solidFill>
          <a:srgbClr val="800000"/>
        </a:solidFill>
        <a:ln>
          <a:solidFill>
            <a:srgbClr val="00B0F0"/>
          </a:solidFill>
        </a:ln>
      </dgm:spPr>
      <dgm:t>
        <a:bodyPr/>
        <a:lstStyle/>
        <a:p>
          <a:r>
            <a:rPr lang="en-US" sz="2000" b="1" dirty="0">
              <a:latin typeface="Arial" panose="020B0604020202020204" pitchFamily="34" charset="0"/>
              <a:cs typeface="Arial" panose="020B0604020202020204" pitchFamily="34" charset="0"/>
            </a:rPr>
            <a:t>principles</a:t>
          </a:r>
        </a:p>
      </dgm:t>
    </dgm:pt>
    <dgm:pt modelId="{2A33EFE5-41D4-49E4-8C9F-7B5DFC4A1EE5}" type="parTrans" cxnId="{ABA85F10-CA38-4B36-BD03-96FAE5B90359}">
      <dgm:prSet/>
      <dgm:spPr/>
      <dgm:t>
        <a:bodyPr/>
        <a:lstStyle/>
        <a:p>
          <a:endParaRPr lang="en-US"/>
        </a:p>
      </dgm:t>
    </dgm:pt>
    <dgm:pt modelId="{E77B660F-774D-436D-AA62-8224A8C7D9F8}" type="sibTrans" cxnId="{ABA85F10-CA38-4B36-BD03-96FAE5B90359}">
      <dgm:prSet/>
      <dgm:spPr/>
      <dgm:t>
        <a:bodyPr/>
        <a:lstStyle/>
        <a:p>
          <a:endParaRPr lang="en-US"/>
        </a:p>
      </dgm:t>
    </dgm:pt>
    <dgm:pt modelId="{8758CC85-8DAB-46D1-B196-7042BC0C836E}">
      <dgm:prSet phldrT="[Text]" custT="1"/>
      <dgm:spPr>
        <a:solidFill>
          <a:srgbClr val="FFFFCC"/>
        </a:solidFill>
      </dgm:spPr>
      <dgm:t>
        <a:bodyPr/>
        <a:lstStyle/>
        <a:p>
          <a:r>
            <a:rPr lang="en-US" sz="1800" b="1" dirty="0">
              <a:solidFill>
                <a:schemeClr val="tx1"/>
              </a:solidFill>
              <a:latin typeface="Arial" panose="020B0604020202020204" pitchFamily="34" charset="0"/>
              <a:cs typeface="Arial" panose="020B0604020202020204" pitchFamily="34" charset="0"/>
            </a:rPr>
            <a:t>continuity</a:t>
          </a:r>
        </a:p>
      </dgm:t>
    </dgm:pt>
    <dgm:pt modelId="{791B138C-75E6-48AC-8429-8A33A1CCED01}" type="parTrans" cxnId="{DEA44213-6B92-4DDC-8851-4F344F159B4B}">
      <dgm:prSet/>
      <dgm:spPr/>
      <dgm:t>
        <a:bodyPr/>
        <a:lstStyle/>
        <a:p>
          <a:endParaRPr lang="en-US"/>
        </a:p>
      </dgm:t>
    </dgm:pt>
    <dgm:pt modelId="{3B9AFD3A-8625-498C-9E02-0D6CED8415E7}" type="sibTrans" cxnId="{DEA44213-6B92-4DDC-8851-4F344F159B4B}">
      <dgm:prSet/>
      <dgm:spPr/>
      <dgm:t>
        <a:bodyPr/>
        <a:lstStyle/>
        <a:p>
          <a:endParaRPr lang="en-US"/>
        </a:p>
      </dgm:t>
    </dgm:pt>
    <dgm:pt modelId="{7F866382-A44B-4134-AE01-068414950891}">
      <dgm:prSet phldrT="[Text]" custT="1"/>
      <dgm:spPr>
        <a:solidFill>
          <a:srgbClr val="FFFF00"/>
        </a:solidFill>
      </dgm:spPr>
      <dgm:t>
        <a:bodyPr/>
        <a:lstStyle/>
        <a:p>
          <a:r>
            <a:rPr lang="en-US" sz="1800" b="1" dirty="0">
              <a:solidFill>
                <a:schemeClr val="tx1"/>
              </a:solidFill>
              <a:latin typeface="Arial" panose="020B0604020202020204" pitchFamily="34" charset="0"/>
              <a:cs typeface="Arial" panose="020B0604020202020204" pitchFamily="34" charset="0"/>
            </a:rPr>
            <a:t>change </a:t>
          </a:r>
        </a:p>
        <a:p>
          <a:r>
            <a:rPr lang="en-US" sz="1800" b="1" dirty="0">
              <a:solidFill>
                <a:schemeClr val="tx1"/>
              </a:solidFill>
              <a:latin typeface="Arial" panose="020B0604020202020204" pitchFamily="34" charset="0"/>
              <a:cs typeface="Arial" panose="020B0604020202020204" pitchFamily="34" charset="0"/>
            </a:rPr>
            <a:t>= </a:t>
          </a:r>
        </a:p>
        <a:p>
          <a:r>
            <a:rPr lang="en-US" sz="1800" b="1" dirty="0">
              <a:solidFill>
                <a:schemeClr val="tx1"/>
              </a:solidFill>
              <a:latin typeface="Arial" panose="020B0604020202020204" pitchFamily="34" charset="0"/>
              <a:cs typeface="Arial" panose="020B0604020202020204" pitchFamily="34" charset="0"/>
            </a:rPr>
            <a:t>risk</a:t>
          </a:r>
        </a:p>
      </dgm:t>
    </dgm:pt>
    <dgm:pt modelId="{26709AAF-2EEB-4AA1-8119-BAEDA3D7DD51}" type="parTrans" cxnId="{26CD284D-BBF3-455E-B05A-44307059B0C0}">
      <dgm:prSet/>
      <dgm:spPr/>
      <dgm:t>
        <a:bodyPr/>
        <a:lstStyle/>
        <a:p>
          <a:endParaRPr lang="en-US"/>
        </a:p>
      </dgm:t>
    </dgm:pt>
    <dgm:pt modelId="{D9298447-EC72-4781-83BB-65C483B1E73D}" type="sibTrans" cxnId="{26CD284D-BBF3-455E-B05A-44307059B0C0}">
      <dgm:prSet/>
      <dgm:spPr/>
      <dgm:t>
        <a:bodyPr/>
        <a:lstStyle/>
        <a:p>
          <a:endParaRPr lang="en-US"/>
        </a:p>
      </dgm:t>
    </dgm:pt>
    <dgm:pt modelId="{4A6FE999-7476-467D-8236-7526E9486682}">
      <dgm:prSet phldrT="[Text]" custT="1"/>
      <dgm:spPr>
        <a:solidFill>
          <a:srgbClr val="FFCC66"/>
        </a:solidFill>
      </dgm:spPr>
      <dgm:t>
        <a:bodyPr/>
        <a:lstStyle/>
        <a:p>
          <a:r>
            <a:rPr lang="en-US" sz="1800" b="1" dirty="0">
              <a:solidFill>
                <a:schemeClr val="tx1"/>
              </a:solidFill>
              <a:latin typeface="Arial" panose="020B0604020202020204" pitchFamily="34" charset="0"/>
              <a:cs typeface="Arial" panose="020B0604020202020204" pitchFamily="34" charset="0"/>
            </a:rPr>
            <a:t>identity and self worth</a:t>
          </a:r>
        </a:p>
      </dgm:t>
    </dgm:pt>
    <dgm:pt modelId="{D6576375-2498-49B8-97EA-62E35484644C}" type="parTrans" cxnId="{8411E194-92DF-4C8A-AFB4-A4AD64471184}">
      <dgm:prSet/>
      <dgm:spPr/>
      <dgm:t>
        <a:bodyPr/>
        <a:lstStyle/>
        <a:p>
          <a:endParaRPr lang="en-US"/>
        </a:p>
      </dgm:t>
    </dgm:pt>
    <dgm:pt modelId="{37482413-AE4D-40C7-B94F-33F17C738B9F}" type="sibTrans" cxnId="{8411E194-92DF-4C8A-AFB4-A4AD64471184}">
      <dgm:prSet/>
      <dgm:spPr/>
      <dgm:t>
        <a:bodyPr/>
        <a:lstStyle/>
        <a:p>
          <a:endParaRPr lang="en-US"/>
        </a:p>
      </dgm:t>
    </dgm:pt>
    <dgm:pt modelId="{F5E065B1-D7D0-4B18-A838-5741F35395F7}">
      <dgm:prSet phldrT="[Text]" custT="1"/>
      <dgm:spPr>
        <a:solidFill>
          <a:srgbClr val="FF9900"/>
        </a:solidFill>
      </dgm:spPr>
      <dgm:t>
        <a:bodyPr/>
        <a:lstStyle/>
        <a:p>
          <a:r>
            <a:rPr lang="en-US" sz="1800" b="1" dirty="0">
              <a:latin typeface="Arial" panose="020B0604020202020204" pitchFamily="34" charset="0"/>
              <a:cs typeface="Arial" panose="020B0604020202020204" pitchFamily="34" charset="0"/>
            </a:rPr>
            <a:t>time</a:t>
          </a:r>
        </a:p>
      </dgm:t>
    </dgm:pt>
    <dgm:pt modelId="{DC106C1F-FA01-4956-A98E-992048BD0EF0}" type="parTrans" cxnId="{B906E6FB-892E-4C3B-95D1-6A237FF77A37}">
      <dgm:prSet/>
      <dgm:spPr/>
      <dgm:t>
        <a:bodyPr/>
        <a:lstStyle/>
        <a:p>
          <a:endParaRPr lang="en-US"/>
        </a:p>
      </dgm:t>
    </dgm:pt>
    <dgm:pt modelId="{54E91127-D9A2-4785-9AF3-41EF4FEB4034}" type="sibTrans" cxnId="{B906E6FB-892E-4C3B-95D1-6A237FF77A37}">
      <dgm:prSet/>
      <dgm:spPr/>
      <dgm:t>
        <a:bodyPr/>
        <a:lstStyle/>
        <a:p>
          <a:endParaRPr lang="en-US"/>
        </a:p>
      </dgm:t>
    </dgm:pt>
    <dgm:pt modelId="{8D85B24F-4031-4F97-832A-C76DC4BAD6C9}">
      <dgm:prSet phldrT="[Text]" custT="1"/>
      <dgm:spPr>
        <a:solidFill>
          <a:srgbClr val="CC3300"/>
        </a:solidFill>
      </dgm:spPr>
      <dgm:t>
        <a:bodyPr/>
        <a:lstStyle/>
        <a:p>
          <a:r>
            <a:rPr lang="en-US" sz="1800" b="1" dirty="0">
              <a:latin typeface="Arial" panose="020B0604020202020204" pitchFamily="34" charset="0"/>
              <a:cs typeface="Arial" panose="020B0604020202020204" pitchFamily="34" charset="0"/>
            </a:rPr>
            <a:t>Involving parents</a:t>
          </a:r>
        </a:p>
      </dgm:t>
    </dgm:pt>
    <dgm:pt modelId="{A662EBBB-36F6-4E53-BA02-FDB4E8BA0281}" type="parTrans" cxnId="{8929B285-A8C7-4DA0-9BB4-A3CCDE2560A8}">
      <dgm:prSet/>
      <dgm:spPr/>
      <dgm:t>
        <a:bodyPr/>
        <a:lstStyle/>
        <a:p>
          <a:endParaRPr lang="en-US"/>
        </a:p>
      </dgm:t>
    </dgm:pt>
    <dgm:pt modelId="{933B753A-7244-418E-9D9C-1CC01303FFC2}" type="sibTrans" cxnId="{8929B285-A8C7-4DA0-9BB4-A3CCDE2560A8}">
      <dgm:prSet/>
      <dgm:spPr/>
      <dgm:t>
        <a:bodyPr/>
        <a:lstStyle/>
        <a:p>
          <a:endParaRPr lang="en-US"/>
        </a:p>
      </dgm:t>
    </dgm:pt>
    <dgm:pt modelId="{0126567A-69F0-42F9-9CF6-8719AB228DB7}">
      <dgm:prSet phldrT="[Text]" custT="1"/>
      <dgm:spPr>
        <a:solidFill>
          <a:srgbClr val="CC6600"/>
        </a:solidFill>
      </dgm:spPr>
      <dgm:t>
        <a:bodyPr/>
        <a:lstStyle/>
        <a:p>
          <a:r>
            <a:rPr lang="en-US" sz="1800" b="1" dirty="0">
              <a:latin typeface="Arial" panose="020B0604020202020204" pitchFamily="34" charset="0"/>
              <a:cs typeface="Arial" panose="020B0604020202020204" pitchFamily="34" charset="0"/>
            </a:rPr>
            <a:t>informed choice</a:t>
          </a:r>
        </a:p>
      </dgm:t>
    </dgm:pt>
    <dgm:pt modelId="{16D521A0-C5C7-4BCC-BF9D-FDB3EF03C21F}" type="parTrans" cxnId="{C223BB37-D7AA-41DE-AD2D-755590636A0F}">
      <dgm:prSet/>
      <dgm:spPr/>
      <dgm:t>
        <a:bodyPr/>
        <a:lstStyle/>
        <a:p>
          <a:endParaRPr lang="en-US"/>
        </a:p>
      </dgm:t>
    </dgm:pt>
    <dgm:pt modelId="{B21769FC-7841-4B1C-B4F1-920F30C212E0}" type="sibTrans" cxnId="{C223BB37-D7AA-41DE-AD2D-755590636A0F}">
      <dgm:prSet/>
      <dgm:spPr/>
      <dgm:t>
        <a:bodyPr/>
        <a:lstStyle/>
        <a:p>
          <a:endParaRPr lang="en-US"/>
        </a:p>
      </dgm:t>
    </dgm:pt>
    <dgm:pt modelId="{0772F543-4D06-436B-A44A-1F6CC43371BA}" type="pres">
      <dgm:prSet presAssocID="{3A17A359-924F-4DA1-B901-2EB7E8AEEDE6}" presName="Name0" presStyleCnt="0">
        <dgm:presLayoutVars>
          <dgm:chMax val="1"/>
          <dgm:chPref val="1"/>
          <dgm:dir/>
          <dgm:animOne val="branch"/>
          <dgm:animLvl val="lvl"/>
        </dgm:presLayoutVars>
      </dgm:prSet>
      <dgm:spPr/>
    </dgm:pt>
    <dgm:pt modelId="{1CA7A037-3E82-4184-9BC3-DC473FD57006}" type="pres">
      <dgm:prSet presAssocID="{CAF3C8F6-7EF3-4775-8D8B-2431C4F3322C}" presName="Parent" presStyleLbl="node0" presStyleIdx="0" presStyleCnt="1">
        <dgm:presLayoutVars>
          <dgm:chMax val="6"/>
          <dgm:chPref val="6"/>
        </dgm:presLayoutVars>
      </dgm:prSet>
      <dgm:spPr/>
    </dgm:pt>
    <dgm:pt modelId="{3A99B86E-7ECE-490B-BA4A-4A6948C4BF7D}" type="pres">
      <dgm:prSet presAssocID="{8758CC85-8DAB-46D1-B196-7042BC0C836E}" presName="Accent1" presStyleCnt="0"/>
      <dgm:spPr/>
    </dgm:pt>
    <dgm:pt modelId="{F24336E4-9812-4FF6-BF9A-C9FDDAFC2C04}" type="pres">
      <dgm:prSet presAssocID="{8758CC85-8DAB-46D1-B196-7042BC0C836E}" presName="Accent" presStyleLbl="bgShp" presStyleIdx="0" presStyleCnt="6"/>
      <dgm:spPr/>
    </dgm:pt>
    <dgm:pt modelId="{015FCC56-9173-4757-8A78-2A2FD953426E}" type="pres">
      <dgm:prSet presAssocID="{8758CC85-8DAB-46D1-B196-7042BC0C836E}" presName="Child1" presStyleLbl="node1" presStyleIdx="0" presStyleCnt="6" custScaleX="115270" custLinFactNeighborX="-5605">
        <dgm:presLayoutVars>
          <dgm:chMax val="0"/>
          <dgm:chPref val="0"/>
          <dgm:bulletEnabled val="1"/>
        </dgm:presLayoutVars>
      </dgm:prSet>
      <dgm:spPr/>
    </dgm:pt>
    <dgm:pt modelId="{EF43AEBE-21A3-4569-A8F5-A53CC284D39D}" type="pres">
      <dgm:prSet presAssocID="{7F866382-A44B-4134-AE01-068414950891}" presName="Accent2" presStyleCnt="0"/>
      <dgm:spPr/>
    </dgm:pt>
    <dgm:pt modelId="{6A3AF9A8-674D-4BCB-AB49-6D1C6A744208}" type="pres">
      <dgm:prSet presAssocID="{7F866382-A44B-4134-AE01-068414950891}" presName="Accent" presStyleLbl="bgShp" presStyleIdx="1" presStyleCnt="6"/>
      <dgm:spPr>
        <a:solidFill>
          <a:srgbClr val="CCECFF"/>
        </a:solidFill>
      </dgm:spPr>
    </dgm:pt>
    <dgm:pt modelId="{61469415-912F-416F-858A-D08F58AD101C}" type="pres">
      <dgm:prSet presAssocID="{7F866382-A44B-4134-AE01-068414950891}" presName="Child2" presStyleLbl="node1" presStyleIdx="1" presStyleCnt="6">
        <dgm:presLayoutVars>
          <dgm:chMax val="0"/>
          <dgm:chPref val="0"/>
          <dgm:bulletEnabled val="1"/>
        </dgm:presLayoutVars>
      </dgm:prSet>
      <dgm:spPr/>
    </dgm:pt>
    <dgm:pt modelId="{A8729F6D-309B-4149-9D6E-F696DCAD6B6C}" type="pres">
      <dgm:prSet presAssocID="{4A6FE999-7476-467D-8236-7526E9486682}" presName="Accent3" presStyleCnt="0"/>
      <dgm:spPr/>
    </dgm:pt>
    <dgm:pt modelId="{E25FE7E1-CFA5-4487-8F41-9E0772E92C9B}" type="pres">
      <dgm:prSet presAssocID="{4A6FE999-7476-467D-8236-7526E9486682}" presName="Accent" presStyleLbl="bgShp" presStyleIdx="2" presStyleCnt="6"/>
      <dgm:spPr>
        <a:solidFill>
          <a:srgbClr val="CCECFF"/>
        </a:solidFill>
      </dgm:spPr>
    </dgm:pt>
    <dgm:pt modelId="{7723DF23-63B5-41B6-9979-372642A5BEBA}" type="pres">
      <dgm:prSet presAssocID="{4A6FE999-7476-467D-8236-7526E9486682}" presName="Child3" presStyleLbl="node1" presStyleIdx="2" presStyleCnt="6">
        <dgm:presLayoutVars>
          <dgm:chMax val="0"/>
          <dgm:chPref val="0"/>
          <dgm:bulletEnabled val="1"/>
        </dgm:presLayoutVars>
      </dgm:prSet>
      <dgm:spPr/>
    </dgm:pt>
    <dgm:pt modelId="{3C543CBA-E0F2-42C8-A7F3-63885FCE7FEC}" type="pres">
      <dgm:prSet presAssocID="{F5E065B1-D7D0-4B18-A838-5741F35395F7}" presName="Accent4" presStyleCnt="0"/>
      <dgm:spPr/>
    </dgm:pt>
    <dgm:pt modelId="{09B0CC68-2B7C-402A-AF32-59E67D3D3B0D}" type="pres">
      <dgm:prSet presAssocID="{F5E065B1-D7D0-4B18-A838-5741F35395F7}" presName="Accent" presStyleLbl="bgShp" presStyleIdx="3" presStyleCnt="6"/>
      <dgm:spPr>
        <a:solidFill>
          <a:srgbClr val="CCECFF"/>
        </a:solidFill>
      </dgm:spPr>
    </dgm:pt>
    <dgm:pt modelId="{FFFE906B-B8C5-4DB0-9544-DD1A803FD326}" type="pres">
      <dgm:prSet presAssocID="{F5E065B1-D7D0-4B18-A838-5741F35395F7}" presName="Child4" presStyleLbl="node1" presStyleIdx="3" presStyleCnt="6">
        <dgm:presLayoutVars>
          <dgm:chMax val="0"/>
          <dgm:chPref val="0"/>
          <dgm:bulletEnabled val="1"/>
        </dgm:presLayoutVars>
      </dgm:prSet>
      <dgm:spPr/>
    </dgm:pt>
    <dgm:pt modelId="{956C3FFC-34AC-46BE-ADB5-8942B557CAEA}" type="pres">
      <dgm:prSet presAssocID="{8D85B24F-4031-4F97-832A-C76DC4BAD6C9}" presName="Accent5" presStyleCnt="0"/>
      <dgm:spPr/>
    </dgm:pt>
    <dgm:pt modelId="{25F94CBF-49A5-4A94-AFD6-693BEE4CB557}" type="pres">
      <dgm:prSet presAssocID="{8D85B24F-4031-4F97-832A-C76DC4BAD6C9}" presName="Accent" presStyleLbl="bgShp" presStyleIdx="4" presStyleCnt="6"/>
      <dgm:spPr>
        <a:solidFill>
          <a:srgbClr val="CCECFF"/>
        </a:solidFill>
      </dgm:spPr>
    </dgm:pt>
    <dgm:pt modelId="{0B3B2AC0-9C35-4DC6-ABF0-E4BBE62BFFF3}" type="pres">
      <dgm:prSet presAssocID="{8D85B24F-4031-4F97-832A-C76DC4BAD6C9}" presName="Child5" presStyleLbl="node1" presStyleIdx="4" presStyleCnt="6" custScaleX="108649">
        <dgm:presLayoutVars>
          <dgm:chMax val="0"/>
          <dgm:chPref val="0"/>
          <dgm:bulletEnabled val="1"/>
        </dgm:presLayoutVars>
      </dgm:prSet>
      <dgm:spPr/>
    </dgm:pt>
    <dgm:pt modelId="{26E6B419-0E69-4625-B2F3-E4AFC8870BE7}" type="pres">
      <dgm:prSet presAssocID="{0126567A-69F0-42F9-9CF6-8719AB228DB7}" presName="Accent6" presStyleCnt="0"/>
      <dgm:spPr/>
    </dgm:pt>
    <dgm:pt modelId="{EC0387BE-836A-4923-9D89-1100DF8E38CA}" type="pres">
      <dgm:prSet presAssocID="{0126567A-69F0-42F9-9CF6-8719AB228DB7}" presName="Accent" presStyleLbl="bgShp" presStyleIdx="5" presStyleCnt="6"/>
      <dgm:spPr>
        <a:solidFill>
          <a:srgbClr val="CCECFF"/>
        </a:solidFill>
      </dgm:spPr>
    </dgm:pt>
    <dgm:pt modelId="{B0AB3822-A118-4764-90B6-3C2AC0AAC6E0}" type="pres">
      <dgm:prSet presAssocID="{0126567A-69F0-42F9-9CF6-8719AB228DB7}" presName="Child6" presStyleLbl="node1" presStyleIdx="5" presStyleCnt="6">
        <dgm:presLayoutVars>
          <dgm:chMax val="0"/>
          <dgm:chPref val="0"/>
          <dgm:bulletEnabled val="1"/>
        </dgm:presLayoutVars>
      </dgm:prSet>
      <dgm:spPr/>
    </dgm:pt>
  </dgm:ptLst>
  <dgm:cxnLst>
    <dgm:cxn modelId="{ABA85F10-CA38-4B36-BD03-96FAE5B90359}" srcId="{3A17A359-924F-4DA1-B901-2EB7E8AEEDE6}" destId="{CAF3C8F6-7EF3-4775-8D8B-2431C4F3322C}" srcOrd="0" destOrd="0" parTransId="{2A33EFE5-41D4-49E4-8C9F-7B5DFC4A1EE5}" sibTransId="{E77B660F-774D-436D-AA62-8224A8C7D9F8}"/>
    <dgm:cxn modelId="{DEA44213-6B92-4DDC-8851-4F344F159B4B}" srcId="{CAF3C8F6-7EF3-4775-8D8B-2431C4F3322C}" destId="{8758CC85-8DAB-46D1-B196-7042BC0C836E}" srcOrd="0" destOrd="0" parTransId="{791B138C-75E6-48AC-8429-8A33A1CCED01}" sibTransId="{3B9AFD3A-8625-498C-9E02-0D6CED8415E7}"/>
    <dgm:cxn modelId="{F2F80415-AF9B-4173-9068-467A56702ABC}" type="presOf" srcId="{CAF3C8F6-7EF3-4775-8D8B-2431C4F3322C}" destId="{1CA7A037-3E82-4184-9BC3-DC473FD57006}" srcOrd="0" destOrd="0" presId="urn:microsoft.com/office/officeart/2011/layout/HexagonRadial"/>
    <dgm:cxn modelId="{B22F1B28-4AC3-4EEA-854D-E0F4FB16AF99}" type="presOf" srcId="{4A6FE999-7476-467D-8236-7526E9486682}" destId="{7723DF23-63B5-41B6-9979-372642A5BEBA}" srcOrd="0" destOrd="0" presId="urn:microsoft.com/office/officeart/2011/layout/HexagonRadial"/>
    <dgm:cxn modelId="{C223BB37-D7AA-41DE-AD2D-755590636A0F}" srcId="{CAF3C8F6-7EF3-4775-8D8B-2431C4F3322C}" destId="{0126567A-69F0-42F9-9CF6-8719AB228DB7}" srcOrd="5" destOrd="0" parTransId="{16D521A0-C5C7-4BCC-BF9D-FDB3EF03C21F}" sibTransId="{B21769FC-7841-4B1C-B4F1-920F30C212E0}"/>
    <dgm:cxn modelId="{26CD284D-BBF3-455E-B05A-44307059B0C0}" srcId="{CAF3C8F6-7EF3-4775-8D8B-2431C4F3322C}" destId="{7F866382-A44B-4134-AE01-068414950891}" srcOrd="1" destOrd="0" parTransId="{26709AAF-2EEB-4AA1-8119-BAEDA3D7DD51}" sibTransId="{D9298447-EC72-4781-83BB-65C483B1E73D}"/>
    <dgm:cxn modelId="{7C106882-085B-4712-88B6-8B93F9971701}" type="presOf" srcId="{F5E065B1-D7D0-4B18-A838-5741F35395F7}" destId="{FFFE906B-B8C5-4DB0-9544-DD1A803FD326}" srcOrd="0" destOrd="0" presId="urn:microsoft.com/office/officeart/2011/layout/HexagonRadial"/>
    <dgm:cxn modelId="{8929B285-A8C7-4DA0-9BB4-A3CCDE2560A8}" srcId="{CAF3C8F6-7EF3-4775-8D8B-2431C4F3322C}" destId="{8D85B24F-4031-4F97-832A-C76DC4BAD6C9}" srcOrd="4" destOrd="0" parTransId="{A662EBBB-36F6-4E53-BA02-FDB4E8BA0281}" sibTransId="{933B753A-7244-418E-9D9C-1CC01303FFC2}"/>
    <dgm:cxn modelId="{245A9988-77FA-4D88-A757-54B5E93EB29A}" type="presOf" srcId="{8758CC85-8DAB-46D1-B196-7042BC0C836E}" destId="{015FCC56-9173-4757-8A78-2A2FD953426E}" srcOrd="0" destOrd="0" presId="urn:microsoft.com/office/officeart/2011/layout/HexagonRadial"/>
    <dgm:cxn modelId="{202C6A92-EEAB-43D7-B987-B03E626648B9}" type="presOf" srcId="{7F866382-A44B-4134-AE01-068414950891}" destId="{61469415-912F-416F-858A-D08F58AD101C}" srcOrd="0" destOrd="0" presId="urn:microsoft.com/office/officeart/2011/layout/HexagonRadial"/>
    <dgm:cxn modelId="{8411E194-92DF-4C8A-AFB4-A4AD64471184}" srcId="{CAF3C8F6-7EF3-4775-8D8B-2431C4F3322C}" destId="{4A6FE999-7476-467D-8236-7526E9486682}" srcOrd="2" destOrd="0" parTransId="{D6576375-2498-49B8-97EA-62E35484644C}" sibTransId="{37482413-AE4D-40C7-B94F-33F17C738B9F}"/>
    <dgm:cxn modelId="{AFD25DC4-3369-4708-B843-FB76E21009F2}" type="presOf" srcId="{3A17A359-924F-4DA1-B901-2EB7E8AEEDE6}" destId="{0772F543-4D06-436B-A44A-1F6CC43371BA}" srcOrd="0" destOrd="0" presId="urn:microsoft.com/office/officeart/2011/layout/HexagonRadial"/>
    <dgm:cxn modelId="{923D54DE-6E37-4947-95A4-224E1B8B1E40}" type="presOf" srcId="{0126567A-69F0-42F9-9CF6-8719AB228DB7}" destId="{B0AB3822-A118-4764-90B6-3C2AC0AAC6E0}" srcOrd="0" destOrd="0" presId="urn:microsoft.com/office/officeart/2011/layout/HexagonRadial"/>
    <dgm:cxn modelId="{86F409F5-828E-4E05-BEE2-513BE3704FC9}" type="presOf" srcId="{8D85B24F-4031-4F97-832A-C76DC4BAD6C9}" destId="{0B3B2AC0-9C35-4DC6-ABF0-E4BBE62BFFF3}" srcOrd="0" destOrd="0" presId="urn:microsoft.com/office/officeart/2011/layout/HexagonRadial"/>
    <dgm:cxn modelId="{B906E6FB-892E-4C3B-95D1-6A237FF77A37}" srcId="{CAF3C8F6-7EF3-4775-8D8B-2431C4F3322C}" destId="{F5E065B1-D7D0-4B18-A838-5741F35395F7}" srcOrd="3" destOrd="0" parTransId="{DC106C1F-FA01-4956-A98E-992048BD0EF0}" sibTransId="{54E91127-D9A2-4785-9AF3-41EF4FEB4034}"/>
    <dgm:cxn modelId="{3106BE9C-BED1-49C0-88B0-D338DB5AF7BC}" type="presParOf" srcId="{0772F543-4D06-436B-A44A-1F6CC43371BA}" destId="{1CA7A037-3E82-4184-9BC3-DC473FD57006}" srcOrd="0" destOrd="0" presId="urn:microsoft.com/office/officeart/2011/layout/HexagonRadial"/>
    <dgm:cxn modelId="{C92EEBE7-510D-4DA0-8FDB-C0E046FBEBB0}" type="presParOf" srcId="{0772F543-4D06-436B-A44A-1F6CC43371BA}" destId="{3A99B86E-7ECE-490B-BA4A-4A6948C4BF7D}" srcOrd="1" destOrd="0" presId="urn:microsoft.com/office/officeart/2011/layout/HexagonRadial"/>
    <dgm:cxn modelId="{3345102E-B03F-4670-B3D1-60406AB17F64}" type="presParOf" srcId="{3A99B86E-7ECE-490B-BA4A-4A6948C4BF7D}" destId="{F24336E4-9812-4FF6-BF9A-C9FDDAFC2C04}" srcOrd="0" destOrd="0" presId="urn:microsoft.com/office/officeart/2011/layout/HexagonRadial"/>
    <dgm:cxn modelId="{8BF4F091-FC4B-4E73-BD73-C8EEDE2814A8}" type="presParOf" srcId="{0772F543-4D06-436B-A44A-1F6CC43371BA}" destId="{015FCC56-9173-4757-8A78-2A2FD953426E}" srcOrd="2" destOrd="0" presId="urn:microsoft.com/office/officeart/2011/layout/HexagonRadial"/>
    <dgm:cxn modelId="{ADD5BA72-8894-44BE-A65C-D092F8F95960}" type="presParOf" srcId="{0772F543-4D06-436B-A44A-1F6CC43371BA}" destId="{EF43AEBE-21A3-4569-A8F5-A53CC284D39D}" srcOrd="3" destOrd="0" presId="urn:microsoft.com/office/officeart/2011/layout/HexagonRadial"/>
    <dgm:cxn modelId="{A615D6F5-2180-479E-933A-66214E25C66B}" type="presParOf" srcId="{EF43AEBE-21A3-4569-A8F5-A53CC284D39D}" destId="{6A3AF9A8-674D-4BCB-AB49-6D1C6A744208}" srcOrd="0" destOrd="0" presId="urn:microsoft.com/office/officeart/2011/layout/HexagonRadial"/>
    <dgm:cxn modelId="{6EF0E9DF-AC2A-4F4C-9E36-6AEA74043B6D}" type="presParOf" srcId="{0772F543-4D06-436B-A44A-1F6CC43371BA}" destId="{61469415-912F-416F-858A-D08F58AD101C}" srcOrd="4" destOrd="0" presId="urn:microsoft.com/office/officeart/2011/layout/HexagonRadial"/>
    <dgm:cxn modelId="{1C039AB5-614C-43E1-A8D9-2308A89CA148}" type="presParOf" srcId="{0772F543-4D06-436B-A44A-1F6CC43371BA}" destId="{A8729F6D-309B-4149-9D6E-F696DCAD6B6C}" srcOrd="5" destOrd="0" presId="urn:microsoft.com/office/officeart/2011/layout/HexagonRadial"/>
    <dgm:cxn modelId="{91C0649B-07A9-4FBD-82BF-6E721F9C579D}" type="presParOf" srcId="{A8729F6D-309B-4149-9D6E-F696DCAD6B6C}" destId="{E25FE7E1-CFA5-4487-8F41-9E0772E92C9B}" srcOrd="0" destOrd="0" presId="urn:microsoft.com/office/officeart/2011/layout/HexagonRadial"/>
    <dgm:cxn modelId="{4E4C0731-D196-47D1-B4E5-B5B1DF71C955}" type="presParOf" srcId="{0772F543-4D06-436B-A44A-1F6CC43371BA}" destId="{7723DF23-63B5-41B6-9979-372642A5BEBA}" srcOrd="6" destOrd="0" presId="urn:microsoft.com/office/officeart/2011/layout/HexagonRadial"/>
    <dgm:cxn modelId="{67963951-A8AD-45D6-88F1-11090B8DD4FC}" type="presParOf" srcId="{0772F543-4D06-436B-A44A-1F6CC43371BA}" destId="{3C543CBA-E0F2-42C8-A7F3-63885FCE7FEC}" srcOrd="7" destOrd="0" presId="urn:microsoft.com/office/officeart/2011/layout/HexagonRadial"/>
    <dgm:cxn modelId="{95BC1CD7-363B-466C-9ED9-9B69CF169B99}" type="presParOf" srcId="{3C543CBA-E0F2-42C8-A7F3-63885FCE7FEC}" destId="{09B0CC68-2B7C-402A-AF32-59E67D3D3B0D}" srcOrd="0" destOrd="0" presId="urn:microsoft.com/office/officeart/2011/layout/HexagonRadial"/>
    <dgm:cxn modelId="{304F3D29-08A5-4D32-9481-FD811084EFE2}" type="presParOf" srcId="{0772F543-4D06-436B-A44A-1F6CC43371BA}" destId="{FFFE906B-B8C5-4DB0-9544-DD1A803FD326}" srcOrd="8" destOrd="0" presId="urn:microsoft.com/office/officeart/2011/layout/HexagonRadial"/>
    <dgm:cxn modelId="{25345D57-BAB2-4996-9925-2C38D162B022}" type="presParOf" srcId="{0772F543-4D06-436B-A44A-1F6CC43371BA}" destId="{956C3FFC-34AC-46BE-ADB5-8942B557CAEA}" srcOrd="9" destOrd="0" presId="urn:microsoft.com/office/officeart/2011/layout/HexagonRadial"/>
    <dgm:cxn modelId="{552E36FC-F16D-40E6-864D-B465D742BFBA}" type="presParOf" srcId="{956C3FFC-34AC-46BE-ADB5-8942B557CAEA}" destId="{25F94CBF-49A5-4A94-AFD6-693BEE4CB557}" srcOrd="0" destOrd="0" presId="urn:microsoft.com/office/officeart/2011/layout/HexagonRadial"/>
    <dgm:cxn modelId="{014CF449-34F3-4873-80D5-C0615457F019}" type="presParOf" srcId="{0772F543-4D06-436B-A44A-1F6CC43371BA}" destId="{0B3B2AC0-9C35-4DC6-ABF0-E4BBE62BFFF3}" srcOrd="10" destOrd="0" presId="urn:microsoft.com/office/officeart/2011/layout/HexagonRadial"/>
    <dgm:cxn modelId="{11EC2F60-79D4-4507-91B5-375880C401CB}" type="presParOf" srcId="{0772F543-4D06-436B-A44A-1F6CC43371BA}" destId="{26E6B419-0E69-4625-B2F3-E4AFC8870BE7}" srcOrd="11" destOrd="0" presId="urn:microsoft.com/office/officeart/2011/layout/HexagonRadial"/>
    <dgm:cxn modelId="{86EF4876-13BF-43D6-9128-CF6AFF47DA59}" type="presParOf" srcId="{26E6B419-0E69-4625-B2F3-E4AFC8870BE7}" destId="{EC0387BE-836A-4923-9D89-1100DF8E38CA}" srcOrd="0" destOrd="0" presId="urn:microsoft.com/office/officeart/2011/layout/HexagonRadial"/>
    <dgm:cxn modelId="{2975FCDB-6197-4E2C-9489-F70EFA7C3267}" type="presParOf" srcId="{0772F543-4D06-436B-A44A-1F6CC43371BA}" destId="{B0AB3822-A118-4764-90B6-3C2AC0AAC6E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F1795-73F8-4D55-9082-31A6C2420DB1}" type="doc">
      <dgm:prSet loTypeId="urn:microsoft.com/office/officeart/2005/8/layout/radial6" loCatId="cycle" qsTypeId="urn:microsoft.com/office/officeart/2005/8/quickstyle/simple1" qsCatId="simple" csTypeId="urn:microsoft.com/office/officeart/2005/8/colors/accent2_4" csCatId="accent2" phldr="1"/>
      <dgm:spPr/>
      <dgm:t>
        <a:bodyPr/>
        <a:lstStyle/>
        <a:p>
          <a:endParaRPr lang="en-US"/>
        </a:p>
      </dgm:t>
    </dgm:pt>
    <dgm:pt modelId="{D5AA2737-8A2D-43F8-8669-7947299DC7C9}">
      <dgm:prSet phldrT="[Text]"/>
      <dgm:spPr/>
      <dgm:t>
        <a:bodyPr/>
        <a:lstStyle/>
        <a:p>
          <a:r>
            <a:rPr lang="en-US" dirty="0">
              <a:latin typeface="Arial" panose="020B0604020202020204" pitchFamily="34" charset="0"/>
              <a:cs typeface="Arial" panose="020B0604020202020204" pitchFamily="34" charset="0"/>
            </a:rPr>
            <a:t>“good enough”</a:t>
          </a:r>
        </a:p>
      </dgm:t>
    </dgm:pt>
    <dgm:pt modelId="{CF0F5D57-E587-4957-8C0E-D3DE60DA6A93}" type="parTrans" cxnId="{1CAC6791-8F93-4457-BC77-7E1644BDCB21}">
      <dgm:prSet/>
      <dgm:spPr/>
      <dgm:t>
        <a:bodyPr/>
        <a:lstStyle/>
        <a:p>
          <a:endParaRPr lang="en-US"/>
        </a:p>
      </dgm:t>
    </dgm:pt>
    <dgm:pt modelId="{B3812295-C6B8-40F4-B82E-907BD29D3A8E}" type="sibTrans" cxnId="{1CAC6791-8F93-4457-BC77-7E1644BDCB21}">
      <dgm:prSet/>
      <dgm:spPr/>
      <dgm:t>
        <a:bodyPr/>
        <a:lstStyle/>
        <a:p>
          <a:endParaRPr lang="en-US"/>
        </a:p>
      </dgm:t>
    </dgm:pt>
    <dgm:pt modelId="{FBCD9567-BDCF-4937-9C68-0865ECAFCB39}">
      <dgm:prSet phldrT="[Text]"/>
      <dgm:spPr/>
      <dgm:t>
        <a:bodyPr/>
        <a:lstStyle/>
        <a:p>
          <a:r>
            <a:rPr lang="en-US" dirty="0">
              <a:latin typeface="Arial" panose="020B0604020202020204" pitchFamily="34" charset="0"/>
              <a:cs typeface="Arial" panose="020B0604020202020204" pitchFamily="34" charset="0"/>
            </a:rPr>
            <a:t>disabled children</a:t>
          </a:r>
        </a:p>
      </dgm:t>
    </dgm:pt>
    <dgm:pt modelId="{80E8433F-7388-45B4-BB4F-FFA7E93604CB}" type="parTrans" cxnId="{4371F380-9F81-41F3-BAA2-12DDF8C430E1}">
      <dgm:prSet/>
      <dgm:spPr/>
      <dgm:t>
        <a:bodyPr/>
        <a:lstStyle/>
        <a:p>
          <a:endParaRPr lang="en-US"/>
        </a:p>
      </dgm:t>
    </dgm:pt>
    <dgm:pt modelId="{F4E21FD4-BF4D-4C62-BA85-4575BB1BB671}" type="sibTrans" cxnId="{4371F380-9F81-41F3-BAA2-12DDF8C430E1}">
      <dgm:prSet/>
      <dgm:spPr/>
      <dgm:t>
        <a:bodyPr/>
        <a:lstStyle/>
        <a:p>
          <a:endParaRPr lang="en-US"/>
        </a:p>
      </dgm:t>
    </dgm:pt>
    <dgm:pt modelId="{67B8141D-F41A-43F3-A0D5-620E52B56519}">
      <dgm:prSet phldrT="[Text]"/>
      <dgm:spPr/>
      <dgm:t>
        <a:bodyPr/>
        <a:lstStyle/>
        <a:p>
          <a:r>
            <a:rPr lang="en-US" dirty="0" err="1">
              <a:latin typeface="Arial" panose="020B0604020202020204" pitchFamily="34" charset="0"/>
              <a:cs typeface="Arial" panose="020B0604020202020204" pitchFamily="34" charset="0"/>
            </a:rPr>
            <a:t>traumatised</a:t>
          </a:r>
          <a:r>
            <a:rPr lang="en-US" dirty="0">
              <a:latin typeface="Arial" panose="020B0604020202020204" pitchFamily="34" charset="0"/>
              <a:cs typeface="Arial" panose="020B0604020202020204" pitchFamily="34" charset="0"/>
            </a:rPr>
            <a:t> children</a:t>
          </a:r>
        </a:p>
      </dgm:t>
    </dgm:pt>
    <dgm:pt modelId="{8E9DE20B-46C4-4483-89FA-34D7784287ED}" type="parTrans" cxnId="{96986121-E881-4B62-A65C-C808D57C0BA5}">
      <dgm:prSet/>
      <dgm:spPr/>
      <dgm:t>
        <a:bodyPr/>
        <a:lstStyle/>
        <a:p>
          <a:endParaRPr lang="en-US"/>
        </a:p>
      </dgm:t>
    </dgm:pt>
    <dgm:pt modelId="{823AFB11-A380-4A1F-B700-EAEBAF66E05A}" type="sibTrans" cxnId="{96986121-E881-4B62-A65C-C808D57C0BA5}">
      <dgm:prSet/>
      <dgm:spPr/>
      <dgm:t>
        <a:bodyPr/>
        <a:lstStyle/>
        <a:p>
          <a:endParaRPr lang="en-US"/>
        </a:p>
      </dgm:t>
    </dgm:pt>
    <dgm:pt modelId="{9A387836-1BE0-4C17-835C-368232A6C77C}">
      <dgm:prSet phldrT="[Text]"/>
      <dgm:spPr/>
      <dgm:t>
        <a:bodyPr/>
        <a:lstStyle/>
        <a:p>
          <a:r>
            <a:rPr lang="en-US" dirty="0">
              <a:latin typeface="Arial" panose="020B0604020202020204" pitchFamily="34" charset="0"/>
              <a:cs typeface="Arial" panose="020B0604020202020204" pitchFamily="34" charset="0"/>
            </a:rPr>
            <a:t>delay</a:t>
          </a:r>
        </a:p>
      </dgm:t>
    </dgm:pt>
    <dgm:pt modelId="{A25AB483-A24E-4EDB-8CF0-C28ECB469F32}" type="parTrans" cxnId="{F319CCC2-8518-4E68-9114-5C0177966E9E}">
      <dgm:prSet/>
      <dgm:spPr/>
      <dgm:t>
        <a:bodyPr/>
        <a:lstStyle/>
        <a:p>
          <a:endParaRPr lang="en-US"/>
        </a:p>
      </dgm:t>
    </dgm:pt>
    <dgm:pt modelId="{99F627D9-291E-44D3-BCBB-6F32716A57AE}" type="sibTrans" cxnId="{F319CCC2-8518-4E68-9114-5C0177966E9E}">
      <dgm:prSet/>
      <dgm:spPr/>
      <dgm:t>
        <a:bodyPr/>
        <a:lstStyle/>
        <a:p>
          <a:endParaRPr lang="en-US"/>
        </a:p>
      </dgm:t>
    </dgm:pt>
    <dgm:pt modelId="{F23DB62F-A679-437A-B621-8B32C087A8C5}">
      <dgm:prSet phldrT="[Text]"/>
      <dgm:spPr/>
      <dgm:t>
        <a:bodyPr/>
        <a:lstStyle/>
        <a:p>
          <a:r>
            <a:rPr lang="en-US" dirty="0">
              <a:latin typeface="Arial" panose="020B0604020202020204" pitchFamily="34" charset="0"/>
              <a:cs typeface="Arial" panose="020B0604020202020204" pitchFamily="34" charset="0"/>
            </a:rPr>
            <a:t>transition</a:t>
          </a:r>
        </a:p>
      </dgm:t>
    </dgm:pt>
    <dgm:pt modelId="{B6BF9057-E446-4699-93BB-544C96EE78F3}" type="parTrans" cxnId="{8CCA654B-8EC2-454E-878F-AD26E3284B7F}">
      <dgm:prSet/>
      <dgm:spPr/>
      <dgm:t>
        <a:bodyPr/>
        <a:lstStyle/>
        <a:p>
          <a:endParaRPr lang="en-US"/>
        </a:p>
      </dgm:t>
    </dgm:pt>
    <dgm:pt modelId="{AC5B92B9-2BAE-42B6-8A17-CCD641E2F510}" type="sibTrans" cxnId="{8CCA654B-8EC2-454E-878F-AD26E3284B7F}">
      <dgm:prSet/>
      <dgm:spPr/>
      <dgm:t>
        <a:bodyPr/>
        <a:lstStyle/>
        <a:p>
          <a:endParaRPr lang="en-US"/>
        </a:p>
      </dgm:t>
    </dgm:pt>
    <dgm:pt modelId="{BADF10A3-9CC8-48CA-BCC7-44AFA8514BBE}" type="pres">
      <dgm:prSet presAssocID="{142F1795-73F8-4D55-9082-31A6C2420DB1}" presName="Name0" presStyleCnt="0">
        <dgm:presLayoutVars>
          <dgm:chMax val="1"/>
          <dgm:dir/>
          <dgm:animLvl val="ctr"/>
          <dgm:resizeHandles val="exact"/>
        </dgm:presLayoutVars>
      </dgm:prSet>
      <dgm:spPr/>
    </dgm:pt>
    <dgm:pt modelId="{D7E71EC5-73AB-4C22-888C-9A417E89683A}" type="pres">
      <dgm:prSet presAssocID="{D5AA2737-8A2D-43F8-8669-7947299DC7C9}" presName="centerShape" presStyleLbl="node0" presStyleIdx="0" presStyleCnt="1"/>
      <dgm:spPr/>
    </dgm:pt>
    <dgm:pt modelId="{4C96BB07-6B91-4707-A464-C629EBD825D6}" type="pres">
      <dgm:prSet presAssocID="{FBCD9567-BDCF-4937-9C68-0865ECAFCB39}" presName="node" presStyleLbl="node1" presStyleIdx="0" presStyleCnt="4">
        <dgm:presLayoutVars>
          <dgm:bulletEnabled val="1"/>
        </dgm:presLayoutVars>
      </dgm:prSet>
      <dgm:spPr/>
    </dgm:pt>
    <dgm:pt modelId="{76DF0127-659D-46B2-A713-19F4120BD077}" type="pres">
      <dgm:prSet presAssocID="{FBCD9567-BDCF-4937-9C68-0865ECAFCB39}" presName="dummy" presStyleCnt="0"/>
      <dgm:spPr/>
    </dgm:pt>
    <dgm:pt modelId="{8716FE0C-C5C0-4F3C-A955-C9DFF90F688E}" type="pres">
      <dgm:prSet presAssocID="{F4E21FD4-BF4D-4C62-BA85-4575BB1BB671}" presName="sibTrans" presStyleLbl="sibTrans2D1" presStyleIdx="0" presStyleCnt="4"/>
      <dgm:spPr/>
    </dgm:pt>
    <dgm:pt modelId="{9BE2714D-858C-45C4-89C5-35D4458D399C}" type="pres">
      <dgm:prSet presAssocID="{67B8141D-F41A-43F3-A0D5-620E52B56519}" presName="node" presStyleLbl="node1" presStyleIdx="1" presStyleCnt="4">
        <dgm:presLayoutVars>
          <dgm:bulletEnabled val="1"/>
        </dgm:presLayoutVars>
      </dgm:prSet>
      <dgm:spPr/>
    </dgm:pt>
    <dgm:pt modelId="{5882723C-6669-4D5F-87F2-AB4B05E33FE7}" type="pres">
      <dgm:prSet presAssocID="{67B8141D-F41A-43F3-A0D5-620E52B56519}" presName="dummy" presStyleCnt="0"/>
      <dgm:spPr/>
    </dgm:pt>
    <dgm:pt modelId="{7C7A4500-6BB3-4628-881E-44BA9245BEA5}" type="pres">
      <dgm:prSet presAssocID="{823AFB11-A380-4A1F-B700-EAEBAF66E05A}" presName="sibTrans" presStyleLbl="sibTrans2D1" presStyleIdx="1" presStyleCnt="4"/>
      <dgm:spPr/>
    </dgm:pt>
    <dgm:pt modelId="{C4DE6DC9-0087-4AD8-BDA4-241CF9F7D2EC}" type="pres">
      <dgm:prSet presAssocID="{9A387836-1BE0-4C17-835C-368232A6C77C}" presName="node" presStyleLbl="node1" presStyleIdx="2" presStyleCnt="4">
        <dgm:presLayoutVars>
          <dgm:bulletEnabled val="1"/>
        </dgm:presLayoutVars>
      </dgm:prSet>
      <dgm:spPr/>
    </dgm:pt>
    <dgm:pt modelId="{8F1834BF-9445-4485-91FE-1F85AE82C3EF}" type="pres">
      <dgm:prSet presAssocID="{9A387836-1BE0-4C17-835C-368232A6C77C}" presName="dummy" presStyleCnt="0"/>
      <dgm:spPr/>
    </dgm:pt>
    <dgm:pt modelId="{0694D4B7-5D26-4A66-9456-5A5496BE6489}" type="pres">
      <dgm:prSet presAssocID="{99F627D9-291E-44D3-BCBB-6F32716A57AE}" presName="sibTrans" presStyleLbl="sibTrans2D1" presStyleIdx="2" presStyleCnt="4"/>
      <dgm:spPr/>
    </dgm:pt>
    <dgm:pt modelId="{DC4088A3-45E4-419A-945E-86013A1BB26F}" type="pres">
      <dgm:prSet presAssocID="{F23DB62F-A679-437A-B621-8B32C087A8C5}" presName="node" presStyleLbl="node1" presStyleIdx="3" presStyleCnt="4">
        <dgm:presLayoutVars>
          <dgm:bulletEnabled val="1"/>
        </dgm:presLayoutVars>
      </dgm:prSet>
      <dgm:spPr/>
    </dgm:pt>
    <dgm:pt modelId="{EE3F7EC3-CEC5-4475-A52E-F9B86068B0A3}" type="pres">
      <dgm:prSet presAssocID="{F23DB62F-A679-437A-B621-8B32C087A8C5}" presName="dummy" presStyleCnt="0"/>
      <dgm:spPr/>
    </dgm:pt>
    <dgm:pt modelId="{31DE3AE0-B66A-4B22-8DA7-625BFF2A70C5}" type="pres">
      <dgm:prSet presAssocID="{AC5B92B9-2BAE-42B6-8A17-CCD641E2F510}" presName="sibTrans" presStyleLbl="sibTrans2D1" presStyleIdx="3" presStyleCnt="4"/>
      <dgm:spPr/>
    </dgm:pt>
  </dgm:ptLst>
  <dgm:cxnLst>
    <dgm:cxn modelId="{96986121-E881-4B62-A65C-C808D57C0BA5}" srcId="{D5AA2737-8A2D-43F8-8669-7947299DC7C9}" destId="{67B8141D-F41A-43F3-A0D5-620E52B56519}" srcOrd="1" destOrd="0" parTransId="{8E9DE20B-46C4-4483-89FA-34D7784287ED}" sibTransId="{823AFB11-A380-4A1F-B700-EAEBAF66E05A}"/>
    <dgm:cxn modelId="{21591C36-78F7-41B8-BBC2-75248F099586}" type="presOf" srcId="{F4E21FD4-BF4D-4C62-BA85-4575BB1BB671}" destId="{8716FE0C-C5C0-4F3C-A955-C9DFF90F688E}" srcOrd="0" destOrd="0" presId="urn:microsoft.com/office/officeart/2005/8/layout/radial6"/>
    <dgm:cxn modelId="{8CCA654B-8EC2-454E-878F-AD26E3284B7F}" srcId="{D5AA2737-8A2D-43F8-8669-7947299DC7C9}" destId="{F23DB62F-A679-437A-B621-8B32C087A8C5}" srcOrd="3" destOrd="0" parTransId="{B6BF9057-E446-4699-93BB-544C96EE78F3}" sibTransId="{AC5B92B9-2BAE-42B6-8A17-CCD641E2F510}"/>
    <dgm:cxn modelId="{7C496E7F-BDE4-4FF5-B91B-AE6F53FB3E95}" type="presOf" srcId="{AC5B92B9-2BAE-42B6-8A17-CCD641E2F510}" destId="{31DE3AE0-B66A-4B22-8DA7-625BFF2A70C5}" srcOrd="0" destOrd="0" presId="urn:microsoft.com/office/officeart/2005/8/layout/radial6"/>
    <dgm:cxn modelId="{8B2F6D80-C49D-4063-8216-0619CF2BC660}" type="presOf" srcId="{D5AA2737-8A2D-43F8-8669-7947299DC7C9}" destId="{D7E71EC5-73AB-4C22-888C-9A417E89683A}" srcOrd="0" destOrd="0" presId="urn:microsoft.com/office/officeart/2005/8/layout/radial6"/>
    <dgm:cxn modelId="{4371F380-9F81-41F3-BAA2-12DDF8C430E1}" srcId="{D5AA2737-8A2D-43F8-8669-7947299DC7C9}" destId="{FBCD9567-BDCF-4937-9C68-0865ECAFCB39}" srcOrd="0" destOrd="0" parTransId="{80E8433F-7388-45B4-BB4F-FFA7E93604CB}" sibTransId="{F4E21FD4-BF4D-4C62-BA85-4575BB1BB671}"/>
    <dgm:cxn modelId="{1CAC6791-8F93-4457-BC77-7E1644BDCB21}" srcId="{142F1795-73F8-4D55-9082-31A6C2420DB1}" destId="{D5AA2737-8A2D-43F8-8669-7947299DC7C9}" srcOrd="0" destOrd="0" parTransId="{CF0F5D57-E587-4957-8C0E-D3DE60DA6A93}" sibTransId="{B3812295-C6B8-40F4-B82E-907BD29D3A8E}"/>
    <dgm:cxn modelId="{92F561BB-3671-4E1A-899E-616A097B7C3F}" type="presOf" srcId="{99F627D9-291E-44D3-BCBB-6F32716A57AE}" destId="{0694D4B7-5D26-4A66-9456-5A5496BE6489}" srcOrd="0" destOrd="0" presId="urn:microsoft.com/office/officeart/2005/8/layout/radial6"/>
    <dgm:cxn modelId="{868992BB-F5F2-45B8-ABC9-509EBAC7FB34}" type="presOf" srcId="{67B8141D-F41A-43F3-A0D5-620E52B56519}" destId="{9BE2714D-858C-45C4-89C5-35D4458D399C}" srcOrd="0" destOrd="0" presId="urn:microsoft.com/office/officeart/2005/8/layout/radial6"/>
    <dgm:cxn modelId="{F319CCC2-8518-4E68-9114-5C0177966E9E}" srcId="{D5AA2737-8A2D-43F8-8669-7947299DC7C9}" destId="{9A387836-1BE0-4C17-835C-368232A6C77C}" srcOrd="2" destOrd="0" parTransId="{A25AB483-A24E-4EDB-8CF0-C28ECB469F32}" sibTransId="{99F627D9-291E-44D3-BCBB-6F32716A57AE}"/>
    <dgm:cxn modelId="{3F3B36D0-D159-4467-BBA3-DE49DA8E2247}" type="presOf" srcId="{823AFB11-A380-4A1F-B700-EAEBAF66E05A}" destId="{7C7A4500-6BB3-4628-881E-44BA9245BEA5}" srcOrd="0" destOrd="0" presId="urn:microsoft.com/office/officeart/2005/8/layout/radial6"/>
    <dgm:cxn modelId="{827FFAF3-9355-495B-9683-9E4DC8F12336}" type="presOf" srcId="{F23DB62F-A679-437A-B621-8B32C087A8C5}" destId="{DC4088A3-45E4-419A-945E-86013A1BB26F}" srcOrd="0" destOrd="0" presId="urn:microsoft.com/office/officeart/2005/8/layout/radial6"/>
    <dgm:cxn modelId="{F7F71AF6-F948-4FA0-AA6A-2FD0B5D11E79}" type="presOf" srcId="{9A387836-1BE0-4C17-835C-368232A6C77C}" destId="{C4DE6DC9-0087-4AD8-BDA4-241CF9F7D2EC}" srcOrd="0" destOrd="0" presId="urn:microsoft.com/office/officeart/2005/8/layout/radial6"/>
    <dgm:cxn modelId="{AAAA41F8-BF5C-4932-A06E-9A3D28717B39}" type="presOf" srcId="{FBCD9567-BDCF-4937-9C68-0865ECAFCB39}" destId="{4C96BB07-6B91-4707-A464-C629EBD825D6}" srcOrd="0" destOrd="0" presId="urn:microsoft.com/office/officeart/2005/8/layout/radial6"/>
    <dgm:cxn modelId="{3F4B6EFF-3C5C-49DE-B77A-E6DB0337FF52}" type="presOf" srcId="{142F1795-73F8-4D55-9082-31A6C2420DB1}" destId="{BADF10A3-9CC8-48CA-BCC7-44AFA8514BBE}" srcOrd="0" destOrd="0" presId="urn:microsoft.com/office/officeart/2005/8/layout/radial6"/>
    <dgm:cxn modelId="{5B3880D1-3117-46CD-B0DE-70181DDB9A95}" type="presParOf" srcId="{BADF10A3-9CC8-48CA-BCC7-44AFA8514BBE}" destId="{D7E71EC5-73AB-4C22-888C-9A417E89683A}" srcOrd="0" destOrd="0" presId="urn:microsoft.com/office/officeart/2005/8/layout/radial6"/>
    <dgm:cxn modelId="{793D020D-2C81-4BC5-B945-F315BF66EC83}" type="presParOf" srcId="{BADF10A3-9CC8-48CA-BCC7-44AFA8514BBE}" destId="{4C96BB07-6B91-4707-A464-C629EBD825D6}" srcOrd="1" destOrd="0" presId="urn:microsoft.com/office/officeart/2005/8/layout/radial6"/>
    <dgm:cxn modelId="{4E0E91F5-9B0D-421F-BBAC-BCC4767E1EC4}" type="presParOf" srcId="{BADF10A3-9CC8-48CA-BCC7-44AFA8514BBE}" destId="{76DF0127-659D-46B2-A713-19F4120BD077}" srcOrd="2" destOrd="0" presId="urn:microsoft.com/office/officeart/2005/8/layout/radial6"/>
    <dgm:cxn modelId="{6786D10F-9ED6-4681-B9FD-A1B661925A33}" type="presParOf" srcId="{BADF10A3-9CC8-48CA-BCC7-44AFA8514BBE}" destId="{8716FE0C-C5C0-4F3C-A955-C9DFF90F688E}" srcOrd="3" destOrd="0" presId="urn:microsoft.com/office/officeart/2005/8/layout/radial6"/>
    <dgm:cxn modelId="{DEFB9A8E-AFA8-4934-8E62-186D17366D20}" type="presParOf" srcId="{BADF10A3-9CC8-48CA-BCC7-44AFA8514BBE}" destId="{9BE2714D-858C-45C4-89C5-35D4458D399C}" srcOrd="4" destOrd="0" presId="urn:microsoft.com/office/officeart/2005/8/layout/radial6"/>
    <dgm:cxn modelId="{93A7E1B0-1613-4910-B4C7-D7F642B1A920}" type="presParOf" srcId="{BADF10A3-9CC8-48CA-BCC7-44AFA8514BBE}" destId="{5882723C-6669-4D5F-87F2-AB4B05E33FE7}" srcOrd="5" destOrd="0" presId="urn:microsoft.com/office/officeart/2005/8/layout/radial6"/>
    <dgm:cxn modelId="{8B062982-C435-4E86-A554-D56A3562EF31}" type="presParOf" srcId="{BADF10A3-9CC8-48CA-BCC7-44AFA8514BBE}" destId="{7C7A4500-6BB3-4628-881E-44BA9245BEA5}" srcOrd="6" destOrd="0" presId="urn:microsoft.com/office/officeart/2005/8/layout/radial6"/>
    <dgm:cxn modelId="{B49BC45F-28FC-4B86-BA0A-2D37718C3786}" type="presParOf" srcId="{BADF10A3-9CC8-48CA-BCC7-44AFA8514BBE}" destId="{C4DE6DC9-0087-4AD8-BDA4-241CF9F7D2EC}" srcOrd="7" destOrd="0" presId="urn:microsoft.com/office/officeart/2005/8/layout/radial6"/>
    <dgm:cxn modelId="{BFB8B727-4167-4406-9425-99816177DDA2}" type="presParOf" srcId="{BADF10A3-9CC8-48CA-BCC7-44AFA8514BBE}" destId="{8F1834BF-9445-4485-91FE-1F85AE82C3EF}" srcOrd="8" destOrd="0" presId="urn:microsoft.com/office/officeart/2005/8/layout/radial6"/>
    <dgm:cxn modelId="{81580CE9-AF2D-4EAF-AD51-3BE969E910BB}" type="presParOf" srcId="{BADF10A3-9CC8-48CA-BCC7-44AFA8514BBE}" destId="{0694D4B7-5D26-4A66-9456-5A5496BE6489}" srcOrd="9" destOrd="0" presId="urn:microsoft.com/office/officeart/2005/8/layout/radial6"/>
    <dgm:cxn modelId="{B98C36DC-0443-4B5F-ABCC-F8C12A37BF10}" type="presParOf" srcId="{BADF10A3-9CC8-48CA-BCC7-44AFA8514BBE}" destId="{DC4088A3-45E4-419A-945E-86013A1BB26F}" srcOrd="10" destOrd="0" presId="urn:microsoft.com/office/officeart/2005/8/layout/radial6"/>
    <dgm:cxn modelId="{2B26278E-5F48-4824-A9EE-D2C1BD0CC29E}" type="presParOf" srcId="{BADF10A3-9CC8-48CA-BCC7-44AFA8514BBE}" destId="{EE3F7EC3-CEC5-4475-A52E-F9B86068B0A3}" srcOrd="11" destOrd="0" presId="urn:microsoft.com/office/officeart/2005/8/layout/radial6"/>
    <dgm:cxn modelId="{00EDF4C4-FE7F-4039-948D-211532C94A0C}" type="presParOf" srcId="{BADF10A3-9CC8-48CA-BCC7-44AFA8514BBE}" destId="{31DE3AE0-B66A-4B22-8DA7-625BFF2A70C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CD3C93-42F0-4D12-AC3D-ED1FE32A31B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5B0B065-EB27-426D-9D0A-28E568EA8753}">
      <dgm:prSet phldrT="[Tex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BELVIE</a:t>
          </a:r>
        </a:p>
      </dgm:t>
    </dgm:pt>
    <dgm:pt modelId="{27AFB366-0A41-478C-9C1C-9149A331400B}" type="parTrans" cxnId="{8ABF2B04-3BB8-4519-A7DC-D01976227D01}">
      <dgm:prSet/>
      <dgm:spPr/>
      <dgm:t>
        <a:bodyPr/>
        <a:lstStyle/>
        <a:p>
          <a:endParaRPr lang="en-US"/>
        </a:p>
      </dgm:t>
    </dgm:pt>
    <dgm:pt modelId="{2115691C-1B8F-45C9-9D74-62EFFDC52854}" type="sibTrans" cxnId="{8ABF2B04-3BB8-4519-A7DC-D01976227D01}">
      <dgm:prSet/>
      <dgm:spPr/>
      <dgm:t>
        <a:bodyPr/>
        <a:lstStyle/>
        <a:p>
          <a:endParaRPr lang="en-US"/>
        </a:p>
      </dgm:t>
    </dgm:pt>
    <dgm:pt modelId="{05005ABF-52B9-4A8D-BC95-EA4C6B0602E2}">
      <dgm:prSet phldrT="[Tex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RYAN AND BILLY</a:t>
          </a:r>
        </a:p>
      </dgm:t>
    </dgm:pt>
    <dgm:pt modelId="{41FB0E31-6C23-4AE3-AA2F-51C335B0917E}" type="parTrans" cxnId="{F17C085D-D7D7-4A77-91CB-B33C7921E904}">
      <dgm:prSet/>
      <dgm:spPr/>
      <dgm:t>
        <a:bodyPr/>
        <a:lstStyle/>
        <a:p>
          <a:endParaRPr lang="en-US"/>
        </a:p>
      </dgm:t>
    </dgm:pt>
    <dgm:pt modelId="{321FE985-6B1E-4F63-B30C-0A28F5DE65B7}" type="sibTrans" cxnId="{F17C085D-D7D7-4A77-91CB-B33C7921E904}">
      <dgm:prSet/>
      <dgm:spPr/>
      <dgm:t>
        <a:bodyPr/>
        <a:lstStyle/>
        <a:p>
          <a:endParaRPr lang="en-US"/>
        </a:p>
      </dgm:t>
    </dgm:pt>
    <dgm:pt modelId="{69988FAD-7BBB-47FE-BFD0-B0E0AD34DB55}">
      <dgm:prSet phldrT="[Tex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SAFINA</a:t>
          </a:r>
        </a:p>
      </dgm:t>
    </dgm:pt>
    <dgm:pt modelId="{C34E49E8-5903-43E8-9921-0CBFCBF11C0A}" type="parTrans" cxnId="{C16A7487-94DD-448C-9EDF-80262A3F92CB}">
      <dgm:prSet/>
      <dgm:spPr/>
      <dgm:t>
        <a:bodyPr/>
        <a:lstStyle/>
        <a:p>
          <a:endParaRPr lang="en-US"/>
        </a:p>
      </dgm:t>
    </dgm:pt>
    <dgm:pt modelId="{A2EE78ED-250F-4ECE-9076-5D28934E9E8A}" type="sibTrans" cxnId="{C16A7487-94DD-448C-9EDF-80262A3F92CB}">
      <dgm:prSet/>
      <dgm:spPr/>
      <dgm:t>
        <a:bodyPr/>
        <a:lstStyle/>
        <a:p>
          <a:endParaRPr lang="en-US"/>
        </a:p>
      </dgm:t>
    </dgm:pt>
    <dgm:pt modelId="{62F0EC1B-9A3C-44A7-88BC-7DDE0B11CEFF}">
      <dgm:prSet phldrT="[Tex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KEISHA</a:t>
          </a:r>
        </a:p>
      </dgm:t>
    </dgm:pt>
    <dgm:pt modelId="{1BB06FF6-39B9-4D2F-AA79-1AEE5E12F64F}" type="parTrans" cxnId="{7B4D729F-EB17-49A8-828F-AE64A6321457}">
      <dgm:prSet/>
      <dgm:spPr/>
      <dgm:t>
        <a:bodyPr/>
        <a:lstStyle/>
        <a:p>
          <a:endParaRPr lang="en-US"/>
        </a:p>
      </dgm:t>
    </dgm:pt>
    <dgm:pt modelId="{711D1D36-2620-40FA-BC6F-C1018F572ECB}" type="sibTrans" cxnId="{7B4D729F-EB17-49A8-828F-AE64A6321457}">
      <dgm:prSet/>
      <dgm:spPr/>
      <dgm:t>
        <a:bodyPr/>
        <a:lstStyle/>
        <a:p>
          <a:endParaRPr lang="en-US"/>
        </a:p>
      </dgm:t>
    </dgm:pt>
    <dgm:pt modelId="{C06BFD23-606F-4DD4-BF56-EBB16035D594}" type="pres">
      <dgm:prSet presAssocID="{C3CD3C93-42F0-4D12-AC3D-ED1FE32A31B0}" presName="matrix" presStyleCnt="0">
        <dgm:presLayoutVars>
          <dgm:chMax val="1"/>
          <dgm:dir/>
          <dgm:resizeHandles val="exact"/>
        </dgm:presLayoutVars>
      </dgm:prSet>
      <dgm:spPr/>
    </dgm:pt>
    <dgm:pt modelId="{59636555-C0A2-43F9-8F2F-930777D7D79C}" type="pres">
      <dgm:prSet presAssocID="{C3CD3C93-42F0-4D12-AC3D-ED1FE32A31B0}" presName="diamond" presStyleLbl="bgShp" presStyleIdx="0" presStyleCnt="1"/>
      <dgm:spPr>
        <a:solidFill>
          <a:schemeClr val="accent6">
            <a:lumMod val="60000"/>
            <a:lumOff val="40000"/>
          </a:schemeClr>
        </a:solidFill>
      </dgm:spPr>
    </dgm:pt>
    <dgm:pt modelId="{C5D37485-3F70-4AF1-8A56-8E032C51893D}" type="pres">
      <dgm:prSet presAssocID="{C3CD3C93-42F0-4D12-AC3D-ED1FE32A31B0}" presName="quad1" presStyleLbl="node1" presStyleIdx="0" presStyleCnt="4">
        <dgm:presLayoutVars>
          <dgm:chMax val="0"/>
          <dgm:chPref val="0"/>
          <dgm:bulletEnabled val="1"/>
        </dgm:presLayoutVars>
      </dgm:prSet>
      <dgm:spPr/>
    </dgm:pt>
    <dgm:pt modelId="{50A275D3-EEB8-4ADA-8482-628CF22797AD}" type="pres">
      <dgm:prSet presAssocID="{C3CD3C93-42F0-4D12-AC3D-ED1FE32A31B0}" presName="quad2" presStyleLbl="node1" presStyleIdx="1" presStyleCnt="4">
        <dgm:presLayoutVars>
          <dgm:chMax val="0"/>
          <dgm:chPref val="0"/>
          <dgm:bulletEnabled val="1"/>
        </dgm:presLayoutVars>
      </dgm:prSet>
      <dgm:spPr/>
    </dgm:pt>
    <dgm:pt modelId="{3AE91D37-8095-4747-8A97-10B3C6FCD3B9}" type="pres">
      <dgm:prSet presAssocID="{C3CD3C93-42F0-4D12-AC3D-ED1FE32A31B0}" presName="quad3" presStyleLbl="node1" presStyleIdx="2" presStyleCnt="4" custLinFactNeighborX="-648" custLinFactNeighborY="-3846">
        <dgm:presLayoutVars>
          <dgm:chMax val="0"/>
          <dgm:chPref val="0"/>
          <dgm:bulletEnabled val="1"/>
        </dgm:presLayoutVars>
      </dgm:prSet>
      <dgm:spPr/>
    </dgm:pt>
    <dgm:pt modelId="{9ECD69F5-EECB-4E38-B523-DC61E7FBD9BE}" type="pres">
      <dgm:prSet presAssocID="{C3CD3C93-42F0-4D12-AC3D-ED1FE32A31B0}" presName="quad4" presStyleLbl="node1" presStyleIdx="3" presStyleCnt="4">
        <dgm:presLayoutVars>
          <dgm:chMax val="0"/>
          <dgm:chPref val="0"/>
          <dgm:bulletEnabled val="1"/>
        </dgm:presLayoutVars>
      </dgm:prSet>
      <dgm:spPr/>
    </dgm:pt>
  </dgm:ptLst>
  <dgm:cxnLst>
    <dgm:cxn modelId="{8ABF2B04-3BB8-4519-A7DC-D01976227D01}" srcId="{C3CD3C93-42F0-4D12-AC3D-ED1FE32A31B0}" destId="{F5B0B065-EB27-426D-9D0A-28E568EA8753}" srcOrd="0" destOrd="0" parTransId="{27AFB366-0A41-478C-9C1C-9149A331400B}" sibTransId="{2115691C-1B8F-45C9-9D74-62EFFDC52854}"/>
    <dgm:cxn modelId="{BE9EC91C-721E-462F-97D4-3F02E4D2D1F1}" type="presOf" srcId="{F5B0B065-EB27-426D-9D0A-28E568EA8753}" destId="{C5D37485-3F70-4AF1-8A56-8E032C51893D}" srcOrd="0" destOrd="0" presId="urn:microsoft.com/office/officeart/2005/8/layout/matrix3"/>
    <dgm:cxn modelId="{AAEF4D2A-2AF1-434A-899B-768337EC3075}" type="presOf" srcId="{C3CD3C93-42F0-4D12-AC3D-ED1FE32A31B0}" destId="{C06BFD23-606F-4DD4-BF56-EBB16035D594}" srcOrd="0" destOrd="0" presId="urn:microsoft.com/office/officeart/2005/8/layout/matrix3"/>
    <dgm:cxn modelId="{D03F722B-105E-44ED-A07F-27534DA49EF6}" type="presOf" srcId="{62F0EC1B-9A3C-44A7-88BC-7DDE0B11CEFF}" destId="{9ECD69F5-EECB-4E38-B523-DC61E7FBD9BE}" srcOrd="0" destOrd="0" presId="urn:microsoft.com/office/officeart/2005/8/layout/matrix3"/>
    <dgm:cxn modelId="{F17C085D-D7D7-4A77-91CB-B33C7921E904}" srcId="{C3CD3C93-42F0-4D12-AC3D-ED1FE32A31B0}" destId="{05005ABF-52B9-4A8D-BC95-EA4C6B0602E2}" srcOrd="1" destOrd="0" parTransId="{41FB0E31-6C23-4AE3-AA2F-51C335B0917E}" sibTransId="{321FE985-6B1E-4F63-B30C-0A28F5DE65B7}"/>
    <dgm:cxn modelId="{748E5A78-7484-4354-B76B-E2D89B3CC703}" type="presOf" srcId="{69988FAD-7BBB-47FE-BFD0-B0E0AD34DB55}" destId="{3AE91D37-8095-4747-8A97-10B3C6FCD3B9}" srcOrd="0" destOrd="0" presId="urn:microsoft.com/office/officeart/2005/8/layout/matrix3"/>
    <dgm:cxn modelId="{C16A7487-94DD-448C-9EDF-80262A3F92CB}" srcId="{C3CD3C93-42F0-4D12-AC3D-ED1FE32A31B0}" destId="{69988FAD-7BBB-47FE-BFD0-B0E0AD34DB55}" srcOrd="2" destOrd="0" parTransId="{C34E49E8-5903-43E8-9921-0CBFCBF11C0A}" sibTransId="{A2EE78ED-250F-4ECE-9076-5D28934E9E8A}"/>
    <dgm:cxn modelId="{7B4D729F-EB17-49A8-828F-AE64A6321457}" srcId="{C3CD3C93-42F0-4D12-AC3D-ED1FE32A31B0}" destId="{62F0EC1B-9A3C-44A7-88BC-7DDE0B11CEFF}" srcOrd="3" destOrd="0" parTransId="{1BB06FF6-39B9-4D2F-AA79-1AEE5E12F64F}" sibTransId="{711D1D36-2620-40FA-BC6F-C1018F572ECB}"/>
    <dgm:cxn modelId="{632AF5A2-91F8-43E5-935D-B8EC224FDDED}" type="presOf" srcId="{05005ABF-52B9-4A8D-BC95-EA4C6B0602E2}" destId="{50A275D3-EEB8-4ADA-8482-628CF22797AD}" srcOrd="0" destOrd="0" presId="urn:microsoft.com/office/officeart/2005/8/layout/matrix3"/>
    <dgm:cxn modelId="{BEC6BA3C-D030-4A16-9C8D-6AD5FC6A8D14}" type="presParOf" srcId="{C06BFD23-606F-4DD4-BF56-EBB16035D594}" destId="{59636555-C0A2-43F9-8F2F-930777D7D79C}" srcOrd="0" destOrd="0" presId="urn:microsoft.com/office/officeart/2005/8/layout/matrix3"/>
    <dgm:cxn modelId="{D442931A-3804-4626-8BD7-69F4FD2F39B6}" type="presParOf" srcId="{C06BFD23-606F-4DD4-BF56-EBB16035D594}" destId="{C5D37485-3F70-4AF1-8A56-8E032C51893D}" srcOrd="1" destOrd="0" presId="urn:microsoft.com/office/officeart/2005/8/layout/matrix3"/>
    <dgm:cxn modelId="{84BCC962-6877-4D90-9876-442152919499}" type="presParOf" srcId="{C06BFD23-606F-4DD4-BF56-EBB16035D594}" destId="{50A275D3-EEB8-4ADA-8482-628CF22797AD}" srcOrd="2" destOrd="0" presId="urn:microsoft.com/office/officeart/2005/8/layout/matrix3"/>
    <dgm:cxn modelId="{0D9305EF-0C80-4DE7-8732-0F69A4AA4AC2}" type="presParOf" srcId="{C06BFD23-606F-4DD4-BF56-EBB16035D594}" destId="{3AE91D37-8095-4747-8A97-10B3C6FCD3B9}" srcOrd="3" destOrd="0" presId="urn:microsoft.com/office/officeart/2005/8/layout/matrix3"/>
    <dgm:cxn modelId="{2D2F73F4-C9FA-425F-AE63-9994A0C561D5}" type="presParOf" srcId="{C06BFD23-606F-4DD4-BF56-EBB16035D594}" destId="{9ECD69F5-EECB-4E38-B523-DC61E7FBD9B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F6998-097F-4F93-BC15-E6A0148AE3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9D443E7D-75C1-420F-B3E3-1E1D89CB1C7E}">
      <dgm:prSet phldrT="[Text]" custT="1"/>
      <dgm:spPr>
        <a:solidFill>
          <a:srgbClr val="ED1F1F"/>
        </a:solidFill>
      </dgm:spPr>
      <dgm:t>
        <a:bodyPr/>
        <a:lstStyle/>
        <a:p>
          <a:r>
            <a:rPr lang="en-GB" sz="1800" dirty="0">
              <a:latin typeface="Arial" panose="020B0604020202020204" pitchFamily="34" charset="0"/>
              <a:cs typeface="Arial" panose="020B0604020202020204" pitchFamily="34" charset="0"/>
            </a:rPr>
            <a:t>Systemic service working with child, / young adult, family , school and community</a:t>
          </a:r>
        </a:p>
      </dgm:t>
    </dgm:pt>
    <dgm:pt modelId="{2C061B4B-3297-4A82-85B7-2A2F4B1E30E3}" type="parTrans" cxnId="{DC345198-E7F6-4884-87D8-E09CA05F51A3}">
      <dgm:prSet/>
      <dgm:spPr/>
      <dgm:t>
        <a:bodyPr/>
        <a:lstStyle/>
        <a:p>
          <a:endParaRPr lang="en-GB"/>
        </a:p>
      </dgm:t>
    </dgm:pt>
    <dgm:pt modelId="{30D59FFB-D3BA-493D-8814-6DC546A26F86}" type="sibTrans" cxnId="{DC345198-E7F6-4884-87D8-E09CA05F51A3}">
      <dgm:prSet/>
      <dgm:spPr/>
      <dgm:t>
        <a:bodyPr/>
        <a:lstStyle/>
        <a:p>
          <a:endParaRPr lang="en-GB"/>
        </a:p>
      </dgm:t>
    </dgm:pt>
    <dgm:pt modelId="{09E1D34B-6D34-4A48-94AA-30381AC1ABE1}">
      <dgm:prSet phldrT="[Text]" custT="1"/>
      <dgm:spPr>
        <a:solidFill>
          <a:srgbClr val="FF9900"/>
        </a:solidFill>
      </dgm:spPr>
      <dgm:t>
        <a:bodyPr/>
        <a:lstStyle/>
        <a:p>
          <a:r>
            <a:rPr lang="en-GB" sz="1800" b="1" dirty="0">
              <a:latin typeface="Arial" panose="020B0604020202020204" pitchFamily="34" charset="0"/>
              <a:cs typeface="Arial" panose="020B0604020202020204" pitchFamily="34" charset="0"/>
            </a:rPr>
            <a:t>Parenting support interventions at group and individual level</a:t>
          </a:r>
        </a:p>
      </dgm:t>
    </dgm:pt>
    <dgm:pt modelId="{D6707CED-63E1-4524-8DA8-EFFCD1B18481}" type="parTrans" cxnId="{83A4980C-DA72-4A23-A53F-2CE7D346E1CF}">
      <dgm:prSet/>
      <dgm:spPr/>
      <dgm:t>
        <a:bodyPr/>
        <a:lstStyle/>
        <a:p>
          <a:endParaRPr lang="en-GB"/>
        </a:p>
      </dgm:t>
    </dgm:pt>
    <dgm:pt modelId="{ED944C5B-91EF-4203-80F1-CBD74235E866}" type="sibTrans" cxnId="{83A4980C-DA72-4A23-A53F-2CE7D346E1CF}">
      <dgm:prSet/>
      <dgm:spPr/>
      <dgm:t>
        <a:bodyPr/>
        <a:lstStyle/>
        <a:p>
          <a:endParaRPr lang="en-GB"/>
        </a:p>
      </dgm:t>
    </dgm:pt>
    <dgm:pt modelId="{D3FC5AD7-22E8-4AD4-993E-9070D3BDD395}">
      <dgm:prSet phldrT="[Text]" custT="1"/>
      <dgm:spPr>
        <a:solidFill>
          <a:srgbClr val="F4F418"/>
        </a:solidFill>
      </dgm:spPr>
      <dgm:t>
        <a:bodyPr/>
        <a:lstStyle/>
        <a:p>
          <a:r>
            <a:rPr lang="en-GB" sz="1800" dirty="0">
              <a:solidFill>
                <a:schemeClr val="tx1"/>
              </a:solidFill>
              <a:latin typeface="Arial" panose="020B0604020202020204" pitchFamily="34" charset="0"/>
              <a:cs typeface="Arial" panose="020B0604020202020204" pitchFamily="34" charset="0"/>
            </a:rPr>
            <a:t>Dyadic work with child / young adult +carers</a:t>
          </a:r>
        </a:p>
      </dgm:t>
    </dgm:pt>
    <dgm:pt modelId="{1B6ADD4F-5371-42DB-AB60-F2C16A123CEA}" type="parTrans" cxnId="{DB1013EF-8279-4F72-97ED-F99518F75D00}">
      <dgm:prSet/>
      <dgm:spPr/>
      <dgm:t>
        <a:bodyPr/>
        <a:lstStyle/>
        <a:p>
          <a:endParaRPr lang="en-GB"/>
        </a:p>
      </dgm:t>
    </dgm:pt>
    <dgm:pt modelId="{A65DAF34-B0FA-47BE-8F68-2F056B272116}" type="sibTrans" cxnId="{DB1013EF-8279-4F72-97ED-F99518F75D00}">
      <dgm:prSet/>
      <dgm:spPr/>
      <dgm:t>
        <a:bodyPr/>
        <a:lstStyle/>
        <a:p>
          <a:endParaRPr lang="en-GB"/>
        </a:p>
      </dgm:t>
    </dgm:pt>
    <dgm:pt modelId="{B2548847-F00C-4B2C-AD8A-7C15551D263D}">
      <dgm:prSet phldrT="[Text]" custT="1"/>
      <dgm:spPr>
        <a:solidFill>
          <a:srgbClr val="FFFFCC"/>
        </a:solidFill>
      </dgm:spPr>
      <dgm:t>
        <a:bodyPr/>
        <a:lstStyle/>
        <a:p>
          <a:r>
            <a:rPr lang="en-GB" sz="1800" b="0" dirty="0">
              <a:solidFill>
                <a:schemeClr val="tx1"/>
              </a:solidFill>
              <a:latin typeface="Arial" panose="020B0604020202020204" pitchFamily="34" charset="0"/>
              <a:cs typeface="Arial" panose="020B0604020202020204" pitchFamily="34" charset="0"/>
            </a:rPr>
            <a:t>Direct work with child / young adult supported by carers</a:t>
          </a:r>
        </a:p>
      </dgm:t>
    </dgm:pt>
    <dgm:pt modelId="{1309B8ED-941B-4304-BB1E-D367C5873115}" type="parTrans" cxnId="{D0A26925-73FE-405E-8D40-5D8CD4E042F6}">
      <dgm:prSet/>
      <dgm:spPr/>
      <dgm:t>
        <a:bodyPr/>
        <a:lstStyle/>
        <a:p>
          <a:endParaRPr lang="en-GB"/>
        </a:p>
      </dgm:t>
    </dgm:pt>
    <dgm:pt modelId="{981721D1-AFED-441A-B188-FD6C5F972A98}" type="sibTrans" cxnId="{D0A26925-73FE-405E-8D40-5D8CD4E042F6}">
      <dgm:prSet/>
      <dgm:spPr/>
      <dgm:t>
        <a:bodyPr/>
        <a:lstStyle/>
        <a:p>
          <a:endParaRPr lang="en-GB"/>
        </a:p>
      </dgm:t>
    </dgm:pt>
    <dgm:pt modelId="{94BDF552-BF0F-4A21-B6BE-4E3C3351D54C}" type="pres">
      <dgm:prSet presAssocID="{D82F6998-097F-4F93-BC15-E6A0148AE3BD}" presName="Name0" presStyleCnt="0">
        <dgm:presLayoutVars>
          <dgm:chMax val="7"/>
          <dgm:resizeHandles val="exact"/>
        </dgm:presLayoutVars>
      </dgm:prSet>
      <dgm:spPr/>
    </dgm:pt>
    <dgm:pt modelId="{29DACB1D-7363-4C17-83D5-CCA87B3ADF7D}" type="pres">
      <dgm:prSet presAssocID="{D82F6998-097F-4F93-BC15-E6A0148AE3BD}" presName="comp1" presStyleCnt="0"/>
      <dgm:spPr/>
    </dgm:pt>
    <dgm:pt modelId="{D6E5B961-504A-43EC-A62D-24086C2EE369}" type="pres">
      <dgm:prSet presAssocID="{D82F6998-097F-4F93-BC15-E6A0148AE3BD}" presName="circle1" presStyleLbl="node1" presStyleIdx="0" presStyleCnt="4" custScaleX="138321"/>
      <dgm:spPr/>
    </dgm:pt>
    <dgm:pt modelId="{DF9FF205-E996-4683-9545-3A47817A59C4}" type="pres">
      <dgm:prSet presAssocID="{D82F6998-097F-4F93-BC15-E6A0148AE3BD}" presName="c1text" presStyleLbl="node1" presStyleIdx="0" presStyleCnt="4">
        <dgm:presLayoutVars>
          <dgm:bulletEnabled val="1"/>
        </dgm:presLayoutVars>
      </dgm:prSet>
      <dgm:spPr/>
    </dgm:pt>
    <dgm:pt modelId="{E683C48C-DEB1-4CF2-BE49-06F63F92EE4B}" type="pres">
      <dgm:prSet presAssocID="{D82F6998-097F-4F93-BC15-E6A0148AE3BD}" presName="comp2" presStyleCnt="0"/>
      <dgm:spPr/>
    </dgm:pt>
    <dgm:pt modelId="{CE5CE5EF-3664-40CF-9847-2CD915480B48}" type="pres">
      <dgm:prSet presAssocID="{D82F6998-097F-4F93-BC15-E6A0148AE3BD}" presName="circle2" presStyleLbl="node1" presStyleIdx="1" presStyleCnt="4" custScaleX="147286" custScaleY="93788" custLinFactNeighborY="1745"/>
      <dgm:spPr/>
    </dgm:pt>
    <dgm:pt modelId="{CEEEB7E5-043A-4C83-889C-23AA7E8A70CD}" type="pres">
      <dgm:prSet presAssocID="{D82F6998-097F-4F93-BC15-E6A0148AE3BD}" presName="c2text" presStyleLbl="node1" presStyleIdx="1" presStyleCnt="4">
        <dgm:presLayoutVars>
          <dgm:bulletEnabled val="1"/>
        </dgm:presLayoutVars>
      </dgm:prSet>
      <dgm:spPr/>
    </dgm:pt>
    <dgm:pt modelId="{C8728817-323F-42CB-A6A8-E34B30A696A6}" type="pres">
      <dgm:prSet presAssocID="{D82F6998-097F-4F93-BC15-E6A0148AE3BD}" presName="comp3" presStyleCnt="0"/>
      <dgm:spPr/>
    </dgm:pt>
    <dgm:pt modelId="{E7847A8A-13A7-4E82-B790-AB904CE224E4}" type="pres">
      <dgm:prSet presAssocID="{D82F6998-097F-4F93-BC15-E6A0148AE3BD}" presName="circle3" presStyleLbl="node1" presStyleIdx="2" presStyleCnt="4" custScaleY="87857" custLinFactNeighborX="203" custLinFactNeighborY="3046"/>
      <dgm:spPr/>
    </dgm:pt>
    <dgm:pt modelId="{A150E5B0-A42F-424F-9331-21331EDF4624}" type="pres">
      <dgm:prSet presAssocID="{D82F6998-097F-4F93-BC15-E6A0148AE3BD}" presName="c3text" presStyleLbl="node1" presStyleIdx="2" presStyleCnt="4">
        <dgm:presLayoutVars>
          <dgm:bulletEnabled val="1"/>
        </dgm:presLayoutVars>
      </dgm:prSet>
      <dgm:spPr/>
    </dgm:pt>
    <dgm:pt modelId="{50BF1E57-00D3-4E25-AFBA-54CD8D31311B}" type="pres">
      <dgm:prSet presAssocID="{D82F6998-097F-4F93-BC15-E6A0148AE3BD}" presName="comp4" presStyleCnt="0"/>
      <dgm:spPr/>
    </dgm:pt>
    <dgm:pt modelId="{3BE8D0E8-423D-441F-88B4-5D47883FEBC0}" type="pres">
      <dgm:prSet presAssocID="{D82F6998-097F-4F93-BC15-E6A0148AE3BD}" presName="circle4" presStyleLbl="node1" presStyleIdx="3" presStyleCnt="4" custScaleY="76869" custLinFactNeighborX="2318" custLinFactNeighborY="1318"/>
      <dgm:spPr/>
    </dgm:pt>
    <dgm:pt modelId="{AA801391-19F9-41E0-963D-E14AD74C7463}" type="pres">
      <dgm:prSet presAssocID="{D82F6998-097F-4F93-BC15-E6A0148AE3BD}" presName="c4text" presStyleLbl="node1" presStyleIdx="3" presStyleCnt="4">
        <dgm:presLayoutVars>
          <dgm:bulletEnabled val="1"/>
        </dgm:presLayoutVars>
      </dgm:prSet>
      <dgm:spPr/>
    </dgm:pt>
  </dgm:ptLst>
  <dgm:cxnLst>
    <dgm:cxn modelId="{83A4980C-DA72-4A23-A53F-2CE7D346E1CF}" srcId="{D82F6998-097F-4F93-BC15-E6A0148AE3BD}" destId="{09E1D34B-6D34-4A48-94AA-30381AC1ABE1}" srcOrd="1" destOrd="0" parTransId="{D6707CED-63E1-4524-8DA8-EFFCD1B18481}" sibTransId="{ED944C5B-91EF-4203-80F1-CBD74235E866}"/>
    <dgm:cxn modelId="{B7574A17-F36A-4E4D-ABC8-ADC8DD1CB38F}" type="presOf" srcId="{D82F6998-097F-4F93-BC15-E6A0148AE3BD}" destId="{94BDF552-BF0F-4A21-B6BE-4E3C3351D54C}" srcOrd="0" destOrd="0" presId="urn:microsoft.com/office/officeart/2005/8/layout/venn2"/>
    <dgm:cxn modelId="{F89FD319-E7A1-7747-A96D-E20C8EAAB5EC}" type="presOf" srcId="{B2548847-F00C-4B2C-AD8A-7C15551D263D}" destId="{AA801391-19F9-41E0-963D-E14AD74C7463}" srcOrd="1" destOrd="0" presId="urn:microsoft.com/office/officeart/2005/8/layout/venn2"/>
    <dgm:cxn modelId="{88803124-F9C2-FD48-A80C-EB58D886C083}" type="presOf" srcId="{D3FC5AD7-22E8-4AD4-993E-9070D3BDD395}" destId="{E7847A8A-13A7-4E82-B790-AB904CE224E4}" srcOrd="0" destOrd="0" presId="urn:microsoft.com/office/officeart/2005/8/layout/venn2"/>
    <dgm:cxn modelId="{D0A26925-73FE-405E-8D40-5D8CD4E042F6}" srcId="{D82F6998-097F-4F93-BC15-E6A0148AE3BD}" destId="{B2548847-F00C-4B2C-AD8A-7C15551D263D}" srcOrd="3" destOrd="0" parTransId="{1309B8ED-941B-4304-BB1E-D367C5873115}" sibTransId="{981721D1-AFED-441A-B188-FD6C5F972A98}"/>
    <dgm:cxn modelId="{13B4902C-A070-9841-BDD6-3DAA93530B9E}" type="presOf" srcId="{9D443E7D-75C1-420F-B3E3-1E1D89CB1C7E}" destId="{DF9FF205-E996-4683-9545-3A47817A59C4}" srcOrd="1" destOrd="0" presId="urn:microsoft.com/office/officeart/2005/8/layout/venn2"/>
    <dgm:cxn modelId="{CE9EE86B-9FBE-F340-AFDC-1057BE3C01D1}" type="presOf" srcId="{09E1D34B-6D34-4A48-94AA-30381AC1ABE1}" destId="{CE5CE5EF-3664-40CF-9847-2CD915480B48}" srcOrd="0" destOrd="0" presId="urn:microsoft.com/office/officeart/2005/8/layout/venn2"/>
    <dgm:cxn modelId="{35567F58-DD64-604B-A6C9-3E6105A896DF}" type="presOf" srcId="{D3FC5AD7-22E8-4AD4-993E-9070D3BDD395}" destId="{A150E5B0-A42F-424F-9331-21331EDF4624}" srcOrd="1" destOrd="0" presId="urn:microsoft.com/office/officeart/2005/8/layout/venn2"/>
    <dgm:cxn modelId="{DC345198-E7F6-4884-87D8-E09CA05F51A3}" srcId="{D82F6998-097F-4F93-BC15-E6A0148AE3BD}" destId="{9D443E7D-75C1-420F-B3E3-1E1D89CB1C7E}" srcOrd="0" destOrd="0" parTransId="{2C061B4B-3297-4A82-85B7-2A2F4B1E30E3}" sibTransId="{30D59FFB-D3BA-493D-8814-6DC546A26F86}"/>
    <dgm:cxn modelId="{3AEEACB4-46A8-984F-B638-A5BAF380B6AB}" type="presOf" srcId="{9D443E7D-75C1-420F-B3E3-1E1D89CB1C7E}" destId="{D6E5B961-504A-43EC-A62D-24086C2EE369}" srcOrd="0" destOrd="0" presId="urn:microsoft.com/office/officeart/2005/8/layout/venn2"/>
    <dgm:cxn modelId="{639273CD-858B-6948-861E-235A7A117519}" type="presOf" srcId="{09E1D34B-6D34-4A48-94AA-30381AC1ABE1}" destId="{CEEEB7E5-043A-4C83-889C-23AA7E8A70CD}" srcOrd="1" destOrd="0" presId="urn:microsoft.com/office/officeart/2005/8/layout/venn2"/>
    <dgm:cxn modelId="{DB1013EF-8279-4F72-97ED-F99518F75D00}" srcId="{D82F6998-097F-4F93-BC15-E6A0148AE3BD}" destId="{D3FC5AD7-22E8-4AD4-993E-9070D3BDD395}" srcOrd="2" destOrd="0" parTransId="{1B6ADD4F-5371-42DB-AB60-F2C16A123CEA}" sibTransId="{A65DAF34-B0FA-47BE-8F68-2F056B272116}"/>
    <dgm:cxn modelId="{C1293BFE-DBBA-5147-BBEE-3D50C28725CF}" type="presOf" srcId="{B2548847-F00C-4B2C-AD8A-7C15551D263D}" destId="{3BE8D0E8-423D-441F-88B4-5D47883FEBC0}" srcOrd="0" destOrd="0" presId="urn:microsoft.com/office/officeart/2005/8/layout/venn2"/>
    <dgm:cxn modelId="{515B8B4F-9C62-8745-98B7-A4817DC450AE}" type="presParOf" srcId="{94BDF552-BF0F-4A21-B6BE-4E3C3351D54C}" destId="{29DACB1D-7363-4C17-83D5-CCA87B3ADF7D}" srcOrd="0" destOrd="0" presId="urn:microsoft.com/office/officeart/2005/8/layout/venn2"/>
    <dgm:cxn modelId="{46CFBC8A-7D7F-EB4F-B701-B678C97F6290}" type="presParOf" srcId="{29DACB1D-7363-4C17-83D5-CCA87B3ADF7D}" destId="{D6E5B961-504A-43EC-A62D-24086C2EE369}" srcOrd="0" destOrd="0" presId="urn:microsoft.com/office/officeart/2005/8/layout/venn2"/>
    <dgm:cxn modelId="{2F97BDD9-6428-3E45-9350-AE420FCF492F}" type="presParOf" srcId="{29DACB1D-7363-4C17-83D5-CCA87B3ADF7D}" destId="{DF9FF205-E996-4683-9545-3A47817A59C4}" srcOrd="1" destOrd="0" presId="urn:microsoft.com/office/officeart/2005/8/layout/venn2"/>
    <dgm:cxn modelId="{6DDFF5AC-40BC-A243-8A89-B8DADC09246F}" type="presParOf" srcId="{94BDF552-BF0F-4A21-B6BE-4E3C3351D54C}" destId="{E683C48C-DEB1-4CF2-BE49-06F63F92EE4B}" srcOrd="1" destOrd="0" presId="urn:microsoft.com/office/officeart/2005/8/layout/venn2"/>
    <dgm:cxn modelId="{DF5DACB8-47E0-EB4B-B388-7CE7ED1F6060}" type="presParOf" srcId="{E683C48C-DEB1-4CF2-BE49-06F63F92EE4B}" destId="{CE5CE5EF-3664-40CF-9847-2CD915480B48}" srcOrd="0" destOrd="0" presId="urn:microsoft.com/office/officeart/2005/8/layout/venn2"/>
    <dgm:cxn modelId="{C92B9105-02A6-7745-BE1E-BDF91E33BCA2}" type="presParOf" srcId="{E683C48C-DEB1-4CF2-BE49-06F63F92EE4B}" destId="{CEEEB7E5-043A-4C83-889C-23AA7E8A70CD}" srcOrd="1" destOrd="0" presId="urn:microsoft.com/office/officeart/2005/8/layout/venn2"/>
    <dgm:cxn modelId="{CEF76BD6-BFB9-FE45-BE7C-87B0E493B0E0}" type="presParOf" srcId="{94BDF552-BF0F-4A21-B6BE-4E3C3351D54C}" destId="{C8728817-323F-42CB-A6A8-E34B30A696A6}" srcOrd="2" destOrd="0" presId="urn:microsoft.com/office/officeart/2005/8/layout/venn2"/>
    <dgm:cxn modelId="{D2C0503D-8EF7-E741-AB7F-A59D247F1B8E}" type="presParOf" srcId="{C8728817-323F-42CB-A6A8-E34B30A696A6}" destId="{E7847A8A-13A7-4E82-B790-AB904CE224E4}" srcOrd="0" destOrd="0" presId="urn:microsoft.com/office/officeart/2005/8/layout/venn2"/>
    <dgm:cxn modelId="{0F404F96-DCA8-FA49-958E-3809A4DEAECA}" type="presParOf" srcId="{C8728817-323F-42CB-A6A8-E34B30A696A6}" destId="{A150E5B0-A42F-424F-9331-21331EDF4624}" srcOrd="1" destOrd="0" presId="urn:microsoft.com/office/officeart/2005/8/layout/venn2"/>
    <dgm:cxn modelId="{6847162A-FE68-A64D-97B3-C144F3F7F516}" type="presParOf" srcId="{94BDF552-BF0F-4A21-B6BE-4E3C3351D54C}" destId="{50BF1E57-00D3-4E25-AFBA-54CD8D31311B}" srcOrd="3" destOrd="0" presId="urn:microsoft.com/office/officeart/2005/8/layout/venn2"/>
    <dgm:cxn modelId="{E7F58587-8F24-254C-B43B-62EB94543890}" type="presParOf" srcId="{50BF1E57-00D3-4E25-AFBA-54CD8D31311B}" destId="{3BE8D0E8-423D-441F-88B4-5D47883FEBC0}" srcOrd="0" destOrd="0" presId="urn:microsoft.com/office/officeart/2005/8/layout/venn2"/>
    <dgm:cxn modelId="{1DB01855-CCFE-3F4B-BE22-B3430DB283CF}" type="presParOf" srcId="{50BF1E57-00D3-4E25-AFBA-54CD8D31311B}" destId="{AA801391-19F9-41E0-963D-E14AD74C746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FA0653-CBEB-4B99-ABA8-8AC354D08F33}" type="doc">
      <dgm:prSet loTypeId="urn:microsoft.com/office/officeart/2005/8/layout/gear1" loCatId="relationship" qsTypeId="urn:microsoft.com/office/officeart/2005/8/quickstyle/simple1" qsCatId="simple" csTypeId="urn:microsoft.com/office/officeart/2005/8/colors/accent1_2" csCatId="accent1" phldr="1"/>
      <dgm:spPr/>
    </dgm:pt>
    <dgm:pt modelId="{39B04D88-40B6-4FE1-ACB1-808643E29620}">
      <dgm:prSet phldrT="[Text]"/>
      <dgm:spPr>
        <a:solidFill>
          <a:srgbClr val="FF6600"/>
        </a:solidFill>
      </dgm:spPr>
      <dgm:t>
        <a:bodyPr/>
        <a:lstStyle/>
        <a:p>
          <a:r>
            <a:rPr lang="en-US" dirty="0">
              <a:solidFill>
                <a:srgbClr val="C00000"/>
              </a:solidFill>
              <a:latin typeface="Arial" panose="020B0604020202020204" pitchFamily="34" charset="0"/>
              <a:cs typeface="Arial" panose="020B0604020202020204" pitchFamily="34" charset="0"/>
            </a:rPr>
            <a:t>future</a:t>
          </a:r>
        </a:p>
      </dgm:t>
    </dgm:pt>
    <dgm:pt modelId="{B6DC1311-1128-4FBD-87E3-BBBAA86D33D8}" type="parTrans" cxnId="{1CB9A8F5-5A85-4654-A35B-47C7BD2848E1}">
      <dgm:prSet/>
      <dgm:spPr/>
      <dgm:t>
        <a:bodyPr/>
        <a:lstStyle/>
        <a:p>
          <a:endParaRPr lang="en-US"/>
        </a:p>
      </dgm:t>
    </dgm:pt>
    <dgm:pt modelId="{CE5F423A-C686-422A-9062-1136E977C15C}" type="sibTrans" cxnId="{1CB9A8F5-5A85-4654-A35B-47C7BD2848E1}">
      <dgm:prSet/>
      <dgm:spPr>
        <a:solidFill>
          <a:srgbClr val="C00000"/>
        </a:solidFill>
      </dgm:spPr>
      <dgm:t>
        <a:bodyPr/>
        <a:lstStyle/>
        <a:p>
          <a:endParaRPr lang="en-US"/>
        </a:p>
      </dgm:t>
    </dgm:pt>
    <dgm:pt modelId="{3B7FC8B2-7AAF-43EF-8209-5B79A7846972}">
      <dgm:prSet phldrT="[Text]"/>
      <dgm:spPr>
        <a:solidFill>
          <a:srgbClr val="FFC000"/>
        </a:solidFill>
      </dgm:spPr>
      <dgm:t>
        <a:bodyPr/>
        <a:lstStyle/>
        <a:p>
          <a:r>
            <a:rPr lang="en-US" dirty="0">
              <a:solidFill>
                <a:schemeClr val="bg2">
                  <a:lumMod val="60000"/>
                  <a:lumOff val="40000"/>
                </a:schemeClr>
              </a:solidFill>
              <a:latin typeface="Arial" panose="020B0604020202020204" pitchFamily="34" charset="0"/>
              <a:cs typeface="Arial" panose="020B0604020202020204" pitchFamily="34" charset="0"/>
            </a:rPr>
            <a:t>present</a:t>
          </a:r>
        </a:p>
      </dgm:t>
    </dgm:pt>
    <dgm:pt modelId="{CD93180A-C0E9-4821-9980-EC4321DD15C9}" type="parTrans" cxnId="{2EF78AF9-D913-4A20-A675-9241272B7E46}">
      <dgm:prSet/>
      <dgm:spPr/>
      <dgm:t>
        <a:bodyPr/>
        <a:lstStyle/>
        <a:p>
          <a:endParaRPr lang="en-US"/>
        </a:p>
      </dgm:t>
    </dgm:pt>
    <dgm:pt modelId="{9E48A56C-4CAF-4112-8913-6C9B29739D77}" type="sibTrans" cxnId="{2EF78AF9-D913-4A20-A675-9241272B7E46}">
      <dgm:prSet/>
      <dgm:spPr>
        <a:solidFill>
          <a:srgbClr val="C00000"/>
        </a:solidFill>
      </dgm:spPr>
      <dgm:t>
        <a:bodyPr/>
        <a:lstStyle/>
        <a:p>
          <a:endParaRPr lang="en-US"/>
        </a:p>
      </dgm:t>
    </dgm:pt>
    <dgm:pt modelId="{3779C30A-059D-499A-A72F-109E65316EED}">
      <dgm:prSet phldrT="[Text]"/>
      <dgm:spPr>
        <a:solidFill>
          <a:srgbClr val="FFFFCC"/>
        </a:solidFill>
      </dgm:spPr>
      <dgm:t>
        <a:bodyPr/>
        <a:lstStyle/>
        <a:p>
          <a:r>
            <a:rPr lang="en-US" b="1" dirty="0">
              <a:solidFill>
                <a:srgbClr val="FF6600"/>
              </a:solidFill>
              <a:latin typeface="Arial" panose="020B0604020202020204" pitchFamily="34" charset="0"/>
              <a:cs typeface="Arial" panose="020B0604020202020204" pitchFamily="34" charset="0"/>
            </a:rPr>
            <a:t>past</a:t>
          </a:r>
        </a:p>
      </dgm:t>
    </dgm:pt>
    <dgm:pt modelId="{439FBA63-9EAD-4DF0-9F1F-27775D7821BF}" type="parTrans" cxnId="{812254B5-29C8-42D0-B39C-62EA8D9828AB}">
      <dgm:prSet/>
      <dgm:spPr/>
      <dgm:t>
        <a:bodyPr/>
        <a:lstStyle/>
        <a:p>
          <a:endParaRPr lang="en-US"/>
        </a:p>
      </dgm:t>
    </dgm:pt>
    <dgm:pt modelId="{18CFF6A9-277B-4D96-AB3C-D46982FEC699}" type="sibTrans" cxnId="{812254B5-29C8-42D0-B39C-62EA8D9828AB}">
      <dgm:prSet/>
      <dgm:spPr>
        <a:solidFill>
          <a:srgbClr val="C00000"/>
        </a:solidFill>
      </dgm:spPr>
      <dgm:t>
        <a:bodyPr/>
        <a:lstStyle/>
        <a:p>
          <a:endParaRPr lang="en-US"/>
        </a:p>
      </dgm:t>
    </dgm:pt>
    <dgm:pt modelId="{E240F3F6-62C4-43DE-ACB1-F08EB8B311FC}" type="pres">
      <dgm:prSet presAssocID="{FFFA0653-CBEB-4B99-ABA8-8AC354D08F33}" presName="composite" presStyleCnt="0">
        <dgm:presLayoutVars>
          <dgm:chMax val="3"/>
          <dgm:animLvl val="lvl"/>
          <dgm:resizeHandles val="exact"/>
        </dgm:presLayoutVars>
      </dgm:prSet>
      <dgm:spPr/>
    </dgm:pt>
    <dgm:pt modelId="{B93D71E8-4192-4B25-A769-AAF23E4867A4}" type="pres">
      <dgm:prSet presAssocID="{39B04D88-40B6-4FE1-ACB1-808643E29620}" presName="gear1" presStyleLbl="node1" presStyleIdx="0" presStyleCnt="3">
        <dgm:presLayoutVars>
          <dgm:chMax val="1"/>
          <dgm:bulletEnabled val="1"/>
        </dgm:presLayoutVars>
      </dgm:prSet>
      <dgm:spPr/>
    </dgm:pt>
    <dgm:pt modelId="{9B6D0B95-D0B7-4AEA-8D64-8FF1D208C0CA}" type="pres">
      <dgm:prSet presAssocID="{39B04D88-40B6-4FE1-ACB1-808643E29620}" presName="gear1srcNode" presStyleLbl="node1" presStyleIdx="0" presStyleCnt="3"/>
      <dgm:spPr/>
    </dgm:pt>
    <dgm:pt modelId="{6DFBC612-D1D7-4BFB-B081-324810050D83}" type="pres">
      <dgm:prSet presAssocID="{39B04D88-40B6-4FE1-ACB1-808643E29620}" presName="gear1dstNode" presStyleLbl="node1" presStyleIdx="0" presStyleCnt="3"/>
      <dgm:spPr/>
    </dgm:pt>
    <dgm:pt modelId="{9B8ACDCB-11B6-451C-BDCD-C93C329281DD}" type="pres">
      <dgm:prSet presAssocID="{3B7FC8B2-7AAF-43EF-8209-5B79A7846972}" presName="gear2" presStyleLbl="node1" presStyleIdx="1" presStyleCnt="3">
        <dgm:presLayoutVars>
          <dgm:chMax val="1"/>
          <dgm:bulletEnabled val="1"/>
        </dgm:presLayoutVars>
      </dgm:prSet>
      <dgm:spPr/>
    </dgm:pt>
    <dgm:pt modelId="{D1715576-F66D-48E6-A696-059DFE3CBAD5}" type="pres">
      <dgm:prSet presAssocID="{3B7FC8B2-7AAF-43EF-8209-5B79A7846972}" presName="gear2srcNode" presStyleLbl="node1" presStyleIdx="1" presStyleCnt="3"/>
      <dgm:spPr/>
    </dgm:pt>
    <dgm:pt modelId="{90F70066-893E-4EEF-BF92-DDDC29107E4C}" type="pres">
      <dgm:prSet presAssocID="{3B7FC8B2-7AAF-43EF-8209-5B79A7846972}" presName="gear2dstNode" presStyleLbl="node1" presStyleIdx="1" presStyleCnt="3"/>
      <dgm:spPr/>
    </dgm:pt>
    <dgm:pt modelId="{B8C0BEB3-E62A-4341-9676-8D39F6F7626A}" type="pres">
      <dgm:prSet presAssocID="{3779C30A-059D-499A-A72F-109E65316EED}" presName="gear3" presStyleLbl="node1" presStyleIdx="2" presStyleCnt="3"/>
      <dgm:spPr/>
    </dgm:pt>
    <dgm:pt modelId="{32B1E0C9-CA0E-4184-91DA-AA4D6CE516CC}" type="pres">
      <dgm:prSet presAssocID="{3779C30A-059D-499A-A72F-109E65316EED}" presName="gear3tx" presStyleLbl="node1" presStyleIdx="2" presStyleCnt="3">
        <dgm:presLayoutVars>
          <dgm:chMax val="1"/>
          <dgm:bulletEnabled val="1"/>
        </dgm:presLayoutVars>
      </dgm:prSet>
      <dgm:spPr/>
    </dgm:pt>
    <dgm:pt modelId="{BF6FDA4F-522C-44D6-BE55-FACF2277EE74}" type="pres">
      <dgm:prSet presAssocID="{3779C30A-059D-499A-A72F-109E65316EED}" presName="gear3srcNode" presStyleLbl="node1" presStyleIdx="2" presStyleCnt="3"/>
      <dgm:spPr/>
    </dgm:pt>
    <dgm:pt modelId="{13D151F8-182C-46F1-AD7D-E98FCAA04077}" type="pres">
      <dgm:prSet presAssocID="{3779C30A-059D-499A-A72F-109E65316EED}" presName="gear3dstNode" presStyleLbl="node1" presStyleIdx="2" presStyleCnt="3"/>
      <dgm:spPr/>
    </dgm:pt>
    <dgm:pt modelId="{A878A1E4-3E8A-43BE-B73C-324172DF7405}" type="pres">
      <dgm:prSet presAssocID="{CE5F423A-C686-422A-9062-1136E977C15C}" presName="connector1" presStyleLbl="sibTrans2D1" presStyleIdx="0" presStyleCnt="3"/>
      <dgm:spPr/>
    </dgm:pt>
    <dgm:pt modelId="{366A8F18-9E71-4673-966A-90587DB8C8CA}" type="pres">
      <dgm:prSet presAssocID="{9E48A56C-4CAF-4112-8913-6C9B29739D77}" presName="connector2" presStyleLbl="sibTrans2D1" presStyleIdx="1" presStyleCnt="3"/>
      <dgm:spPr/>
    </dgm:pt>
    <dgm:pt modelId="{81F98992-B7CC-4F7B-A53C-08BDDCE6C90B}" type="pres">
      <dgm:prSet presAssocID="{18CFF6A9-277B-4D96-AB3C-D46982FEC699}" presName="connector3" presStyleLbl="sibTrans2D1" presStyleIdx="2" presStyleCnt="3"/>
      <dgm:spPr/>
    </dgm:pt>
  </dgm:ptLst>
  <dgm:cxnLst>
    <dgm:cxn modelId="{1E247410-42CC-45C0-8E96-50C0FA8FB64D}" type="presOf" srcId="{CE5F423A-C686-422A-9062-1136E977C15C}" destId="{A878A1E4-3E8A-43BE-B73C-324172DF7405}" srcOrd="0" destOrd="0" presId="urn:microsoft.com/office/officeart/2005/8/layout/gear1"/>
    <dgm:cxn modelId="{8C330E29-516E-4ACC-B12B-4C482B01267D}" type="presOf" srcId="{9E48A56C-4CAF-4112-8913-6C9B29739D77}" destId="{366A8F18-9E71-4673-966A-90587DB8C8CA}" srcOrd="0" destOrd="0" presId="urn:microsoft.com/office/officeart/2005/8/layout/gear1"/>
    <dgm:cxn modelId="{600B833D-1B51-4A65-BEFF-F3683E61CD0C}" type="presOf" srcId="{3B7FC8B2-7AAF-43EF-8209-5B79A7846972}" destId="{90F70066-893E-4EEF-BF92-DDDC29107E4C}" srcOrd="2" destOrd="0" presId="urn:microsoft.com/office/officeart/2005/8/layout/gear1"/>
    <dgm:cxn modelId="{AC530D60-5B52-492A-9B4C-D1552D7AE3FA}" type="presOf" srcId="{3779C30A-059D-499A-A72F-109E65316EED}" destId="{B8C0BEB3-E62A-4341-9676-8D39F6F7626A}" srcOrd="0" destOrd="0" presId="urn:microsoft.com/office/officeart/2005/8/layout/gear1"/>
    <dgm:cxn modelId="{53255D41-6AB6-46AB-8C12-998463CA6194}" type="presOf" srcId="{3779C30A-059D-499A-A72F-109E65316EED}" destId="{32B1E0C9-CA0E-4184-91DA-AA4D6CE516CC}" srcOrd="1" destOrd="0" presId="urn:microsoft.com/office/officeart/2005/8/layout/gear1"/>
    <dgm:cxn modelId="{FCC64A74-A36B-456B-B585-6441B4B94CBC}" type="presOf" srcId="{3779C30A-059D-499A-A72F-109E65316EED}" destId="{BF6FDA4F-522C-44D6-BE55-FACF2277EE74}" srcOrd="2" destOrd="0" presId="urn:microsoft.com/office/officeart/2005/8/layout/gear1"/>
    <dgm:cxn modelId="{425DBF55-056C-4373-A25A-963FA23AAC18}" type="presOf" srcId="{39B04D88-40B6-4FE1-ACB1-808643E29620}" destId="{B93D71E8-4192-4B25-A769-AAF23E4867A4}" srcOrd="0" destOrd="0" presId="urn:microsoft.com/office/officeart/2005/8/layout/gear1"/>
    <dgm:cxn modelId="{516E4F89-2CA2-495A-9FA9-F4FC10430FDC}" type="presOf" srcId="{FFFA0653-CBEB-4B99-ABA8-8AC354D08F33}" destId="{E240F3F6-62C4-43DE-ACB1-F08EB8B311FC}" srcOrd="0" destOrd="0" presId="urn:microsoft.com/office/officeart/2005/8/layout/gear1"/>
    <dgm:cxn modelId="{4BA0008B-A49B-4B80-AC6A-9AB8BD57A11A}" type="presOf" srcId="{3779C30A-059D-499A-A72F-109E65316EED}" destId="{13D151F8-182C-46F1-AD7D-E98FCAA04077}" srcOrd="3" destOrd="0" presId="urn:microsoft.com/office/officeart/2005/8/layout/gear1"/>
    <dgm:cxn modelId="{FC926390-4DE3-4B57-9FF2-35AD7AF1A6A4}" type="presOf" srcId="{3B7FC8B2-7AAF-43EF-8209-5B79A7846972}" destId="{9B8ACDCB-11B6-451C-BDCD-C93C329281DD}" srcOrd="0" destOrd="0" presId="urn:microsoft.com/office/officeart/2005/8/layout/gear1"/>
    <dgm:cxn modelId="{957EFFB3-1809-45A8-AE76-8ECAAF9F62E1}" type="presOf" srcId="{3B7FC8B2-7AAF-43EF-8209-5B79A7846972}" destId="{D1715576-F66D-48E6-A696-059DFE3CBAD5}" srcOrd="1" destOrd="0" presId="urn:microsoft.com/office/officeart/2005/8/layout/gear1"/>
    <dgm:cxn modelId="{812254B5-29C8-42D0-B39C-62EA8D9828AB}" srcId="{FFFA0653-CBEB-4B99-ABA8-8AC354D08F33}" destId="{3779C30A-059D-499A-A72F-109E65316EED}" srcOrd="2" destOrd="0" parTransId="{439FBA63-9EAD-4DF0-9F1F-27775D7821BF}" sibTransId="{18CFF6A9-277B-4D96-AB3C-D46982FEC699}"/>
    <dgm:cxn modelId="{323354CD-746D-4FE5-BE4F-1358F5829E4F}" type="presOf" srcId="{18CFF6A9-277B-4D96-AB3C-D46982FEC699}" destId="{81F98992-B7CC-4F7B-A53C-08BDDCE6C90B}" srcOrd="0" destOrd="0" presId="urn:microsoft.com/office/officeart/2005/8/layout/gear1"/>
    <dgm:cxn modelId="{7A41B2F1-5746-4B70-945E-33C1F6564D06}" type="presOf" srcId="{39B04D88-40B6-4FE1-ACB1-808643E29620}" destId="{9B6D0B95-D0B7-4AEA-8D64-8FF1D208C0CA}" srcOrd="1" destOrd="0" presId="urn:microsoft.com/office/officeart/2005/8/layout/gear1"/>
    <dgm:cxn modelId="{B3A9EBF4-66F5-4778-9D92-91AE8C07B164}" type="presOf" srcId="{39B04D88-40B6-4FE1-ACB1-808643E29620}" destId="{6DFBC612-D1D7-4BFB-B081-324810050D83}" srcOrd="2" destOrd="0" presId="urn:microsoft.com/office/officeart/2005/8/layout/gear1"/>
    <dgm:cxn modelId="{1CB9A8F5-5A85-4654-A35B-47C7BD2848E1}" srcId="{FFFA0653-CBEB-4B99-ABA8-8AC354D08F33}" destId="{39B04D88-40B6-4FE1-ACB1-808643E29620}" srcOrd="0" destOrd="0" parTransId="{B6DC1311-1128-4FBD-87E3-BBBAA86D33D8}" sibTransId="{CE5F423A-C686-422A-9062-1136E977C15C}"/>
    <dgm:cxn modelId="{2EF78AF9-D913-4A20-A675-9241272B7E46}" srcId="{FFFA0653-CBEB-4B99-ABA8-8AC354D08F33}" destId="{3B7FC8B2-7AAF-43EF-8209-5B79A7846972}" srcOrd="1" destOrd="0" parTransId="{CD93180A-C0E9-4821-9980-EC4321DD15C9}" sibTransId="{9E48A56C-4CAF-4112-8913-6C9B29739D77}"/>
    <dgm:cxn modelId="{7311AC0C-3E95-4FCD-B612-B8A4B7F57F08}" type="presParOf" srcId="{E240F3F6-62C4-43DE-ACB1-F08EB8B311FC}" destId="{B93D71E8-4192-4B25-A769-AAF23E4867A4}" srcOrd="0" destOrd="0" presId="urn:microsoft.com/office/officeart/2005/8/layout/gear1"/>
    <dgm:cxn modelId="{817634D6-5B4F-4F5A-B16D-66E036CD6F82}" type="presParOf" srcId="{E240F3F6-62C4-43DE-ACB1-F08EB8B311FC}" destId="{9B6D0B95-D0B7-4AEA-8D64-8FF1D208C0CA}" srcOrd="1" destOrd="0" presId="urn:microsoft.com/office/officeart/2005/8/layout/gear1"/>
    <dgm:cxn modelId="{65BDDA07-7446-4D51-A1D3-C3F89BE82B50}" type="presParOf" srcId="{E240F3F6-62C4-43DE-ACB1-F08EB8B311FC}" destId="{6DFBC612-D1D7-4BFB-B081-324810050D83}" srcOrd="2" destOrd="0" presId="urn:microsoft.com/office/officeart/2005/8/layout/gear1"/>
    <dgm:cxn modelId="{FE2F7442-9B2E-4C4C-8ADE-C97803CF2651}" type="presParOf" srcId="{E240F3F6-62C4-43DE-ACB1-F08EB8B311FC}" destId="{9B8ACDCB-11B6-451C-BDCD-C93C329281DD}" srcOrd="3" destOrd="0" presId="urn:microsoft.com/office/officeart/2005/8/layout/gear1"/>
    <dgm:cxn modelId="{FBD8BF43-89EA-4726-B7E4-506D647B5931}" type="presParOf" srcId="{E240F3F6-62C4-43DE-ACB1-F08EB8B311FC}" destId="{D1715576-F66D-48E6-A696-059DFE3CBAD5}" srcOrd="4" destOrd="0" presId="urn:microsoft.com/office/officeart/2005/8/layout/gear1"/>
    <dgm:cxn modelId="{DED7E8D0-266B-4FF5-91AA-A7461970FD3D}" type="presParOf" srcId="{E240F3F6-62C4-43DE-ACB1-F08EB8B311FC}" destId="{90F70066-893E-4EEF-BF92-DDDC29107E4C}" srcOrd="5" destOrd="0" presId="urn:microsoft.com/office/officeart/2005/8/layout/gear1"/>
    <dgm:cxn modelId="{E6D341FA-E08A-4AC0-87B4-CC3BF5D0E8D9}" type="presParOf" srcId="{E240F3F6-62C4-43DE-ACB1-F08EB8B311FC}" destId="{B8C0BEB3-E62A-4341-9676-8D39F6F7626A}" srcOrd="6" destOrd="0" presId="urn:microsoft.com/office/officeart/2005/8/layout/gear1"/>
    <dgm:cxn modelId="{029FF36E-5CDF-4A72-A4E9-2DA37518CA6E}" type="presParOf" srcId="{E240F3F6-62C4-43DE-ACB1-F08EB8B311FC}" destId="{32B1E0C9-CA0E-4184-91DA-AA4D6CE516CC}" srcOrd="7" destOrd="0" presId="urn:microsoft.com/office/officeart/2005/8/layout/gear1"/>
    <dgm:cxn modelId="{12D049E5-66F8-466E-BA60-B05659E51A97}" type="presParOf" srcId="{E240F3F6-62C4-43DE-ACB1-F08EB8B311FC}" destId="{BF6FDA4F-522C-44D6-BE55-FACF2277EE74}" srcOrd="8" destOrd="0" presId="urn:microsoft.com/office/officeart/2005/8/layout/gear1"/>
    <dgm:cxn modelId="{291C52CB-6164-4411-B11E-C9EBCAC25192}" type="presParOf" srcId="{E240F3F6-62C4-43DE-ACB1-F08EB8B311FC}" destId="{13D151F8-182C-46F1-AD7D-E98FCAA04077}" srcOrd="9" destOrd="0" presId="urn:microsoft.com/office/officeart/2005/8/layout/gear1"/>
    <dgm:cxn modelId="{FBDFE2FA-43E7-48C5-AEA9-F1DD109C9EDD}" type="presParOf" srcId="{E240F3F6-62C4-43DE-ACB1-F08EB8B311FC}" destId="{A878A1E4-3E8A-43BE-B73C-324172DF7405}" srcOrd="10" destOrd="0" presId="urn:microsoft.com/office/officeart/2005/8/layout/gear1"/>
    <dgm:cxn modelId="{F66C83A6-AEAC-444D-9A51-450EA25E0BBE}" type="presParOf" srcId="{E240F3F6-62C4-43DE-ACB1-F08EB8B311FC}" destId="{366A8F18-9E71-4673-966A-90587DB8C8CA}" srcOrd="11" destOrd="0" presId="urn:microsoft.com/office/officeart/2005/8/layout/gear1"/>
    <dgm:cxn modelId="{9533B6D7-8AB2-47B9-81F3-2465B5DDF4A6}" type="presParOf" srcId="{E240F3F6-62C4-43DE-ACB1-F08EB8B311FC}" destId="{81F98992-B7CC-4F7B-A53C-08BDDCE6C90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EC1583-36EA-4CF0-A7BB-E6852F4E0C4F}" type="doc">
      <dgm:prSet loTypeId="urn:microsoft.com/office/officeart/2005/8/layout/target1" loCatId="relationship" qsTypeId="urn:microsoft.com/office/officeart/2005/8/quickstyle/simple1" qsCatId="simple" csTypeId="urn:microsoft.com/office/officeart/2005/8/colors/accent1_2" csCatId="accent1" phldr="1"/>
      <dgm:spPr/>
    </dgm:pt>
    <dgm:pt modelId="{B3CA4A62-0564-4019-903D-A52436EB4682}">
      <dgm:prSet phldrT="[Text]"/>
      <dgm:spPr>
        <a:solidFill>
          <a:schemeClr val="accent6"/>
        </a:solidFill>
      </dgm:spPr>
      <dgm:t>
        <a:bodyPr/>
        <a:lstStyle/>
        <a:p>
          <a:r>
            <a:rPr lang="en-US" dirty="0">
              <a:latin typeface="Arial" panose="020B0604020202020204" pitchFamily="34" charset="0"/>
              <a:cs typeface="Arial" panose="020B0604020202020204" pitchFamily="34" charset="0"/>
            </a:rPr>
            <a:t>CARER?</a:t>
          </a:r>
        </a:p>
      </dgm:t>
    </dgm:pt>
    <dgm:pt modelId="{B6838B00-8B93-4084-B107-23D6852BADC6}" type="sibTrans" cxnId="{29EEAB43-4BB6-409D-894C-5065F185A4B3}">
      <dgm:prSet/>
      <dgm:spPr/>
      <dgm:t>
        <a:bodyPr/>
        <a:lstStyle/>
        <a:p>
          <a:endParaRPr lang="en-US"/>
        </a:p>
      </dgm:t>
    </dgm:pt>
    <dgm:pt modelId="{B41103F7-EE00-4735-88F2-839F847C4F27}" type="parTrans" cxnId="{29EEAB43-4BB6-409D-894C-5065F185A4B3}">
      <dgm:prSet/>
      <dgm:spPr/>
      <dgm:t>
        <a:bodyPr/>
        <a:lstStyle/>
        <a:p>
          <a:endParaRPr lang="en-US"/>
        </a:p>
      </dgm:t>
    </dgm:pt>
    <dgm:pt modelId="{80EFF42A-45D0-41E5-991A-9DABECAA5913}" type="pres">
      <dgm:prSet presAssocID="{81EC1583-36EA-4CF0-A7BB-E6852F4E0C4F}" presName="composite" presStyleCnt="0">
        <dgm:presLayoutVars>
          <dgm:chMax val="5"/>
          <dgm:dir/>
          <dgm:resizeHandles val="exact"/>
        </dgm:presLayoutVars>
      </dgm:prSet>
      <dgm:spPr/>
    </dgm:pt>
    <dgm:pt modelId="{1D86B97A-8FC1-4A55-929D-CD3B322D49FC}" type="pres">
      <dgm:prSet presAssocID="{B3CA4A62-0564-4019-903D-A52436EB4682}" presName="circle1" presStyleLbl="lnNode1" presStyleIdx="0" presStyleCnt="1"/>
      <dgm:spPr>
        <a:solidFill>
          <a:schemeClr val="accent6"/>
        </a:solidFill>
      </dgm:spPr>
    </dgm:pt>
    <dgm:pt modelId="{8748B64F-966D-409C-8F3B-7324977E4C47}" type="pres">
      <dgm:prSet presAssocID="{B3CA4A62-0564-4019-903D-A52436EB4682}" presName="text1" presStyleLbl="revTx" presStyleIdx="0" presStyleCnt="1" custScaleY="41756">
        <dgm:presLayoutVars>
          <dgm:bulletEnabled val="1"/>
        </dgm:presLayoutVars>
      </dgm:prSet>
      <dgm:spPr/>
    </dgm:pt>
    <dgm:pt modelId="{C9F6A48E-0F90-4A45-88CC-E20E7D601379}" type="pres">
      <dgm:prSet presAssocID="{B3CA4A62-0564-4019-903D-A52436EB4682}" presName="line1" presStyleLbl="callout" presStyleIdx="0" presStyleCnt="2"/>
      <dgm:spPr/>
    </dgm:pt>
    <dgm:pt modelId="{342D4E4A-E54C-4D53-B78E-855FEB706484}" type="pres">
      <dgm:prSet presAssocID="{B3CA4A62-0564-4019-903D-A52436EB4682}" presName="d1" presStyleLbl="callout" presStyleIdx="1" presStyleCnt="2"/>
      <dgm:spPr/>
    </dgm:pt>
  </dgm:ptLst>
  <dgm:cxnLst>
    <dgm:cxn modelId="{29EEAB43-4BB6-409D-894C-5065F185A4B3}" srcId="{81EC1583-36EA-4CF0-A7BB-E6852F4E0C4F}" destId="{B3CA4A62-0564-4019-903D-A52436EB4682}" srcOrd="0" destOrd="0" parTransId="{B41103F7-EE00-4735-88F2-839F847C4F27}" sibTransId="{B6838B00-8B93-4084-B107-23D6852BADC6}"/>
    <dgm:cxn modelId="{5E2F1DAC-498E-4E30-9BEF-814097A7CB92}" type="presOf" srcId="{B3CA4A62-0564-4019-903D-A52436EB4682}" destId="{8748B64F-966D-409C-8F3B-7324977E4C47}" srcOrd="0" destOrd="0" presId="urn:microsoft.com/office/officeart/2005/8/layout/target1"/>
    <dgm:cxn modelId="{AF58DAEF-857D-4DED-820C-3F596FE2165F}" type="presOf" srcId="{81EC1583-36EA-4CF0-A7BB-E6852F4E0C4F}" destId="{80EFF42A-45D0-41E5-991A-9DABECAA5913}" srcOrd="0" destOrd="0" presId="urn:microsoft.com/office/officeart/2005/8/layout/target1"/>
    <dgm:cxn modelId="{5B775495-5324-4E54-99FB-A7CEE52A561E}" type="presParOf" srcId="{80EFF42A-45D0-41E5-991A-9DABECAA5913}" destId="{1D86B97A-8FC1-4A55-929D-CD3B322D49FC}" srcOrd="0" destOrd="0" presId="urn:microsoft.com/office/officeart/2005/8/layout/target1"/>
    <dgm:cxn modelId="{262D8018-A2FF-4BEF-8433-BE32BA3CCC77}" type="presParOf" srcId="{80EFF42A-45D0-41E5-991A-9DABECAA5913}" destId="{8748B64F-966D-409C-8F3B-7324977E4C47}" srcOrd="1" destOrd="0" presId="urn:microsoft.com/office/officeart/2005/8/layout/target1"/>
    <dgm:cxn modelId="{DF0AA124-EC61-4A4F-B93A-2053D990EFEE}" type="presParOf" srcId="{80EFF42A-45D0-41E5-991A-9DABECAA5913}" destId="{C9F6A48E-0F90-4A45-88CC-E20E7D601379}" srcOrd="2" destOrd="0" presId="urn:microsoft.com/office/officeart/2005/8/layout/target1"/>
    <dgm:cxn modelId="{1ABC6240-8E77-4EB3-9980-F23BE030A072}" type="presParOf" srcId="{80EFF42A-45D0-41E5-991A-9DABECAA5913}" destId="{342D4E4A-E54C-4D53-B78E-855FEB706484}" srcOrd="3"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EC1583-36EA-4CF0-A7BB-E6852F4E0C4F}" type="doc">
      <dgm:prSet loTypeId="urn:microsoft.com/office/officeart/2005/8/layout/target1" loCatId="relationship" qsTypeId="urn:microsoft.com/office/officeart/2005/8/quickstyle/simple1" qsCatId="simple" csTypeId="urn:microsoft.com/office/officeart/2005/8/colors/accent1_2" csCatId="accent1" phldr="1"/>
      <dgm:spPr/>
    </dgm:pt>
    <dgm:pt modelId="{29A5C46F-138A-410A-B36A-D8D523062A2D}">
      <dgm:prSet phldrT="[Text]"/>
      <dgm:spPr>
        <a:solidFill>
          <a:srgbClr val="C00000"/>
        </a:solidFill>
      </dgm:spPr>
      <dgm:t>
        <a:bodyPr/>
        <a:lstStyle/>
        <a:p>
          <a:r>
            <a:rPr lang="en-US" dirty="0">
              <a:latin typeface="Arial" panose="020B0604020202020204" pitchFamily="34" charset="0"/>
              <a:cs typeface="Arial" panose="020B0604020202020204" pitchFamily="34" charset="0"/>
            </a:rPr>
            <a:t>JOKER?</a:t>
          </a:r>
        </a:p>
      </dgm:t>
    </dgm:pt>
    <dgm:pt modelId="{B0115372-2195-48B6-BCE5-256CB3289FD6}" type="sibTrans" cxnId="{5F67A5B3-C8E3-4544-9A91-94D61E943B5F}">
      <dgm:prSet/>
      <dgm:spPr/>
      <dgm:t>
        <a:bodyPr/>
        <a:lstStyle/>
        <a:p>
          <a:endParaRPr lang="en-US"/>
        </a:p>
      </dgm:t>
    </dgm:pt>
    <dgm:pt modelId="{312939F3-4ED1-4478-A964-3D86C779B11D}" type="parTrans" cxnId="{5F67A5B3-C8E3-4544-9A91-94D61E943B5F}">
      <dgm:prSet/>
      <dgm:spPr/>
      <dgm:t>
        <a:bodyPr/>
        <a:lstStyle/>
        <a:p>
          <a:endParaRPr lang="en-US"/>
        </a:p>
      </dgm:t>
    </dgm:pt>
    <dgm:pt modelId="{80EFF42A-45D0-41E5-991A-9DABECAA5913}" type="pres">
      <dgm:prSet presAssocID="{81EC1583-36EA-4CF0-A7BB-E6852F4E0C4F}" presName="composite" presStyleCnt="0">
        <dgm:presLayoutVars>
          <dgm:chMax val="5"/>
          <dgm:dir/>
          <dgm:resizeHandles val="exact"/>
        </dgm:presLayoutVars>
      </dgm:prSet>
      <dgm:spPr/>
    </dgm:pt>
    <dgm:pt modelId="{701B83E2-756D-4E26-82A4-A828BBE7ECF6}" type="pres">
      <dgm:prSet presAssocID="{29A5C46F-138A-410A-B36A-D8D523062A2D}" presName="circle1" presStyleLbl="lnNode1" presStyleIdx="0" presStyleCnt="1"/>
      <dgm:spPr>
        <a:solidFill>
          <a:srgbClr val="C00000"/>
        </a:solidFill>
      </dgm:spPr>
    </dgm:pt>
    <dgm:pt modelId="{A606C771-C5E5-4F07-94FA-E4CFDE9653E7}" type="pres">
      <dgm:prSet presAssocID="{29A5C46F-138A-410A-B36A-D8D523062A2D}" presName="text1" presStyleLbl="revTx" presStyleIdx="0" presStyleCnt="1">
        <dgm:presLayoutVars>
          <dgm:bulletEnabled val="1"/>
        </dgm:presLayoutVars>
      </dgm:prSet>
      <dgm:spPr/>
    </dgm:pt>
    <dgm:pt modelId="{53771E47-8161-47DC-A5C1-AF2CB9095701}" type="pres">
      <dgm:prSet presAssocID="{29A5C46F-138A-410A-B36A-D8D523062A2D}" presName="line1" presStyleLbl="callout" presStyleIdx="0" presStyleCnt="2"/>
      <dgm:spPr/>
    </dgm:pt>
    <dgm:pt modelId="{C07EED66-4D49-4622-8A39-98458D8B718A}" type="pres">
      <dgm:prSet presAssocID="{29A5C46F-138A-410A-B36A-D8D523062A2D}" presName="d1" presStyleLbl="callout" presStyleIdx="1" presStyleCnt="2"/>
      <dgm:spPr/>
    </dgm:pt>
  </dgm:ptLst>
  <dgm:cxnLst>
    <dgm:cxn modelId="{A284618B-A614-4356-88C8-0EF307800A7B}" type="presOf" srcId="{29A5C46F-138A-410A-B36A-D8D523062A2D}" destId="{A606C771-C5E5-4F07-94FA-E4CFDE9653E7}" srcOrd="0" destOrd="0" presId="urn:microsoft.com/office/officeart/2005/8/layout/target1"/>
    <dgm:cxn modelId="{5F67A5B3-C8E3-4544-9A91-94D61E943B5F}" srcId="{81EC1583-36EA-4CF0-A7BB-E6852F4E0C4F}" destId="{29A5C46F-138A-410A-B36A-D8D523062A2D}" srcOrd="0" destOrd="0" parTransId="{312939F3-4ED1-4478-A964-3D86C779B11D}" sibTransId="{B0115372-2195-48B6-BCE5-256CB3289FD6}"/>
    <dgm:cxn modelId="{AF58DAEF-857D-4DED-820C-3F596FE2165F}" type="presOf" srcId="{81EC1583-36EA-4CF0-A7BB-E6852F4E0C4F}" destId="{80EFF42A-45D0-41E5-991A-9DABECAA5913}" srcOrd="0" destOrd="0" presId="urn:microsoft.com/office/officeart/2005/8/layout/target1"/>
    <dgm:cxn modelId="{24FC2BC1-D9AB-4633-9DE5-0838B6CCABBE}" type="presParOf" srcId="{80EFF42A-45D0-41E5-991A-9DABECAA5913}" destId="{701B83E2-756D-4E26-82A4-A828BBE7ECF6}" srcOrd="0" destOrd="0" presId="urn:microsoft.com/office/officeart/2005/8/layout/target1"/>
    <dgm:cxn modelId="{9BD30914-E7F5-4A93-99D4-02449380EE74}" type="presParOf" srcId="{80EFF42A-45D0-41E5-991A-9DABECAA5913}" destId="{A606C771-C5E5-4F07-94FA-E4CFDE9653E7}" srcOrd="1" destOrd="0" presId="urn:microsoft.com/office/officeart/2005/8/layout/target1"/>
    <dgm:cxn modelId="{1812D826-E44F-47D9-8082-6EF48DA01D99}" type="presParOf" srcId="{80EFF42A-45D0-41E5-991A-9DABECAA5913}" destId="{53771E47-8161-47DC-A5C1-AF2CB9095701}" srcOrd="2" destOrd="0" presId="urn:microsoft.com/office/officeart/2005/8/layout/target1"/>
    <dgm:cxn modelId="{DB17F02B-0FD2-48AD-96AC-95A99D1CFEF3}" type="presParOf" srcId="{80EFF42A-45D0-41E5-991A-9DABECAA5913}" destId="{C07EED66-4D49-4622-8A39-98458D8B718A}" srcOrd="3"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EC1583-36EA-4CF0-A7BB-E6852F4E0C4F}" type="doc">
      <dgm:prSet loTypeId="urn:microsoft.com/office/officeart/2005/8/layout/target1" loCatId="relationship" qsTypeId="urn:microsoft.com/office/officeart/2005/8/quickstyle/simple1" qsCatId="simple" csTypeId="urn:microsoft.com/office/officeart/2005/8/colors/accent1_2" csCatId="accent1" phldr="1"/>
      <dgm:spPr/>
    </dgm:pt>
    <dgm:pt modelId="{B3CA4A62-0564-4019-903D-A52436EB4682}">
      <dgm:prSet phldrT="[Text]"/>
      <dgm:spPr>
        <a:solidFill>
          <a:schemeClr val="accent6">
            <a:lumMod val="60000"/>
            <a:lumOff val="40000"/>
          </a:schemeClr>
        </a:solidFill>
      </dgm:spPr>
      <dgm:t>
        <a:bodyPr/>
        <a:lstStyle/>
        <a:p>
          <a:r>
            <a:rPr lang="en-US" dirty="0">
              <a:latin typeface="Arial" panose="020B0604020202020204" pitchFamily="34" charset="0"/>
              <a:cs typeface="Arial" panose="020B0604020202020204" pitchFamily="34" charset="0"/>
            </a:rPr>
            <a:t>VICTIM?</a:t>
          </a:r>
        </a:p>
      </dgm:t>
    </dgm:pt>
    <dgm:pt modelId="{B6838B00-8B93-4084-B107-23D6852BADC6}" type="sibTrans" cxnId="{29EEAB43-4BB6-409D-894C-5065F185A4B3}">
      <dgm:prSet/>
      <dgm:spPr/>
      <dgm:t>
        <a:bodyPr/>
        <a:lstStyle/>
        <a:p>
          <a:endParaRPr lang="en-US"/>
        </a:p>
      </dgm:t>
    </dgm:pt>
    <dgm:pt modelId="{B41103F7-EE00-4735-88F2-839F847C4F27}" type="parTrans" cxnId="{29EEAB43-4BB6-409D-894C-5065F185A4B3}">
      <dgm:prSet/>
      <dgm:spPr/>
      <dgm:t>
        <a:bodyPr/>
        <a:lstStyle/>
        <a:p>
          <a:endParaRPr lang="en-US"/>
        </a:p>
      </dgm:t>
    </dgm:pt>
    <dgm:pt modelId="{80EFF42A-45D0-41E5-991A-9DABECAA5913}" type="pres">
      <dgm:prSet presAssocID="{81EC1583-36EA-4CF0-A7BB-E6852F4E0C4F}" presName="composite" presStyleCnt="0">
        <dgm:presLayoutVars>
          <dgm:chMax val="5"/>
          <dgm:dir/>
          <dgm:resizeHandles val="exact"/>
        </dgm:presLayoutVars>
      </dgm:prSet>
      <dgm:spPr/>
    </dgm:pt>
    <dgm:pt modelId="{DE17D23D-E579-4952-8CA8-B30AC5E96122}" type="pres">
      <dgm:prSet presAssocID="{B3CA4A62-0564-4019-903D-A52436EB4682}" presName="circle1" presStyleLbl="lnNode1" presStyleIdx="0" presStyleCnt="1"/>
      <dgm:spPr>
        <a:solidFill>
          <a:schemeClr val="accent6">
            <a:lumMod val="60000"/>
            <a:lumOff val="40000"/>
          </a:schemeClr>
        </a:solidFill>
      </dgm:spPr>
    </dgm:pt>
    <dgm:pt modelId="{E9B9A07A-09FD-4CE0-9531-169F2DA42CC7}" type="pres">
      <dgm:prSet presAssocID="{B3CA4A62-0564-4019-903D-A52436EB4682}" presName="text1" presStyleLbl="revTx" presStyleIdx="0" presStyleCnt="1" custScaleX="99213" custScaleY="378177" custLinFactNeighborX="9648" custLinFactNeighborY="4752">
        <dgm:presLayoutVars>
          <dgm:bulletEnabled val="1"/>
        </dgm:presLayoutVars>
      </dgm:prSet>
      <dgm:spPr/>
    </dgm:pt>
    <dgm:pt modelId="{4C555160-2406-4039-8A32-C2232EC4D88F}" type="pres">
      <dgm:prSet presAssocID="{B3CA4A62-0564-4019-903D-A52436EB4682}" presName="line1" presStyleLbl="callout" presStyleIdx="0" presStyleCnt="2"/>
      <dgm:spPr/>
    </dgm:pt>
    <dgm:pt modelId="{7FA32DDE-0324-4D03-A9CE-424D9E5C0A3E}" type="pres">
      <dgm:prSet presAssocID="{B3CA4A62-0564-4019-903D-A52436EB4682}" presName="d1" presStyleLbl="callout" presStyleIdx="1" presStyleCnt="2" custLinFactNeighborX="-14884" custLinFactNeighborY="3746"/>
      <dgm:spPr/>
    </dgm:pt>
  </dgm:ptLst>
  <dgm:cxnLst>
    <dgm:cxn modelId="{AAF27422-36BB-40BE-A2DC-61133A51450A}" type="presOf" srcId="{B3CA4A62-0564-4019-903D-A52436EB4682}" destId="{E9B9A07A-09FD-4CE0-9531-169F2DA42CC7}" srcOrd="0" destOrd="0" presId="urn:microsoft.com/office/officeart/2005/8/layout/target1"/>
    <dgm:cxn modelId="{29EEAB43-4BB6-409D-894C-5065F185A4B3}" srcId="{81EC1583-36EA-4CF0-A7BB-E6852F4E0C4F}" destId="{B3CA4A62-0564-4019-903D-A52436EB4682}" srcOrd="0" destOrd="0" parTransId="{B41103F7-EE00-4735-88F2-839F847C4F27}" sibTransId="{B6838B00-8B93-4084-B107-23D6852BADC6}"/>
    <dgm:cxn modelId="{AF58DAEF-857D-4DED-820C-3F596FE2165F}" type="presOf" srcId="{81EC1583-36EA-4CF0-A7BB-E6852F4E0C4F}" destId="{80EFF42A-45D0-41E5-991A-9DABECAA5913}" srcOrd="0" destOrd="0" presId="urn:microsoft.com/office/officeart/2005/8/layout/target1"/>
    <dgm:cxn modelId="{18920601-3CD4-4A0E-9D0E-0B0CDE2C7557}" type="presParOf" srcId="{80EFF42A-45D0-41E5-991A-9DABECAA5913}" destId="{DE17D23D-E579-4952-8CA8-B30AC5E96122}" srcOrd="0" destOrd="0" presId="urn:microsoft.com/office/officeart/2005/8/layout/target1"/>
    <dgm:cxn modelId="{3A0F2AFF-BDD4-404A-9B3C-386BD5BA7029}" type="presParOf" srcId="{80EFF42A-45D0-41E5-991A-9DABECAA5913}" destId="{E9B9A07A-09FD-4CE0-9531-169F2DA42CC7}" srcOrd="1" destOrd="0" presId="urn:microsoft.com/office/officeart/2005/8/layout/target1"/>
    <dgm:cxn modelId="{7D03F605-BF0C-4625-86D3-6FA12313733A}" type="presParOf" srcId="{80EFF42A-45D0-41E5-991A-9DABECAA5913}" destId="{4C555160-2406-4039-8A32-C2232EC4D88F}" srcOrd="2" destOrd="0" presId="urn:microsoft.com/office/officeart/2005/8/layout/target1"/>
    <dgm:cxn modelId="{D9F7992A-407E-43E2-8AC1-1457D27025CC}" type="presParOf" srcId="{80EFF42A-45D0-41E5-991A-9DABECAA5913}" destId="{7FA32DDE-0324-4D03-A9CE-424D9E5C0A3E}" srcOrd="3" destOrd="0" presId="urn:microsoft.com/office/officeart/2005/8/layout/targe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EC1583-36EA-4CF0-A7BB-E6852F4E0C4F}" type="doc">
      <dgm:prSet loTypeId="urn:microsoft.com/office/officeart/2005/8/layout/target1" loCatId="relationship" qsTypeId="urn:microsoft.com/office/officeart/2005/8/quickstyle/simple1" qsCatId="simple" csTypeId="urn:microsoft.com/office/officeart/2005/8/colors/accent1_2" csCatId="accent1" phldr="1"/>
      <dgm:spPr/>
    </dgm:pt>
    <dgm:pt modelId="{B3CA4A62-0564-4019-903D-A52436EB4682}">
      <dgm:prSet phldrT="[Text]"/>
      <dgm:spPr>
        <a:solidFill>
          <a:srgbClr val="FF0000"/>
        </a:solidFill>
      </dgm:spPr>
      <dgm:t>
        <a:bodyPr/>
        <a:lstStyle/>
        <a:p>
          <a:r>
            <a:rPr lang="en-US" dirty="0">
              <a:latin typeface="Arial" panose="020B0604020202020204" pitchFamily="34" charset="0"/>
              <a:cs typeface="Arial" panose="020B0604020202020204" pitchFamily="34" charset="0"/>
            </a:rPr>
            <a:t>SCAPEGOAT?</a:t>
          </a:r>
        </a:p>
        <a:p>
          <a:endParaRPr lang="en-US" dirty="0"/>
        </a:p>
      </dgm:t>
    </dgm:pt>
    <dgm:pt modelId="{B6838B00-8B93-4084-B107-23D6852BADC6}" type="sibTrans" cxnId="{29EEAB43-4BB6-409D-894C-5065F185A4B3}">
      <dgm:prSet/>
      <dgm:spPr/>
      <dgm:t>
        <a:bodyPr/>
        <a:lstStyle/>
        <a:p>
          <a:endParaRPr lang="en-US"/>
        </a:p>
      </dgm:t>
    </dgm:pt>
    <dgm:pt modelId="{B41103F7-EE00-4735-88F2-839F847C4F27}" type="parTrans" cxnId="{29EEAB43-4BB6-409D-894C-5065F185A4B3}">
      <dgm:prSet/>
      <dgm:spPr/>
      <dgm:t>
        <a:bodyPr/>
        <a:lstStyle/>
        <a:p>
          <a:endParaRPr lang="en-US"/>
        </a:p>
      </dgm:t>
    </dgm:pt>
    <dgm:pt modelId="{80EFF42A-45D0-41E5-991A-9DABECAA5913}" type="pres">
      <dgm:prSet presAssocID="{81EC1583-36EA-4CF0-A7BB-E6852F4E0C4F}" presName="composite" presStyleCnt="0">
        <dgm:presLayoutVars>
          <dgm:chMax val="5"/>
          <dgm:dir/>
          <dgm:resizeHandles val="exact"/>
        </dgm:presLayoutVars>
      </dgm:prSet>
      <dgm:spPr/>
    </dgm:pt>
    <dgm:pt modelId="{646E5E70-BB66-47CF-9BDE-548A0728B6F9}" type="pres">
      <dgm:prSet presAssocID="{B3CA4A62-0564-4019-903D-A52436EB4682}" presName="circle1" presStyleLbl="lnNode1" presStyleIdx="0" presStyleCnt="1" custScaleX="53676" custScaleY="46906" custLinFactNeighborX="-30676" custLinFactNeighborY="2756"/>
      <dgm:spPr>
        <a:solidFill>
          <a:srgbClr val="FF0000"/>
        </a:solidFill>
      </dgm:spPr>
    </dgm:pt>
    <dgm:pt modelId="{96AABD47-EF72-4EC1-8969-B883F55A8AB0}" type="pres">
      <dgm:prSet presAssocID="{B3CA4A62-0564-4019-903D-A52436EB4682}" presName="text1" presStyleLbl="revTx" presStyleIdx="0" presStyleCnt="1" custScaleX="280904" custScaleY="203846" custLinFactNeighborX="-2524" custLinFactNeighborY="3710">
        <dgm:presLayoutVars>
          <dgm:bulletEnabled val="1"/>
        </dgm:presLayoutVars>
      </dgm:prSet>
      <dgm:spPr/>
    </dgm:pt>
    <dgm:pt modelId="{B4FE2B7F-9AFD-4030-BA4E-D5DF9B605706}" type="pres">
      <dgm:prSet presAssocID="{B3CA4A62-0564-4019-903D-A52436EB4682}" presName="line1" presStyleLbl="callout" presStyleIdx="0" presStyleCnt="2"/>
      <dgm:spPr/>
    </dgm:pt>
    <dgm:pt modelId="{B61F5956-5406-431D-8235-50B5C7D02E87}" type="pres">
      <dgm:prSet presAssocID="{B3CA4A62-0564-4019-903D-A52436EB4682}" presName="d1" presStyleLbl="callout" presStyleIdx="1" presStyleCnt="2" custLinFactNeighborX="-57506" custLinFactNeighborY="-33035"/>
      <dgm:spPr/>
    </dgm:pt>
  </dgm:ptLst>
  <dgm:cxnLst>
    <dgm:cxn modelId="{686A4D42-E2AF-43D7-A8D2-A5167700E74E}" type="presOf" srcId="{B3CA4A62-0564-4019-903D-A52436EB4682}" destId="{96AABD47-EF72-4EC1-8969-B883F55A8AB0}" srcOrd="0" destOrd="0" presId="urn:microsoft.com/office/officeart/2005/8/layout/target1"/>
    <dgm:cxn modelId="{29EEAB43-4BB6-409D-894C-5065F185A4B3}" srcId="{81EC1583-36EA-4CF0-A7BB-E6852F4E0C4F}" destId="{B3CA4A62-0564-4019-903D-A52436EB4682}" srcOrd="0" destOrd="0" parTransId="{B41103F7-EE00-4735-88F2-839F847C4F27}" sibTransId="{B6838B00-8B93-4084-B107-23D6852BADC6}"/>
    <dgm:cxn modelId="{AF58DAEF-857D-4DED-820C-3F596FE2165F}" type="presOf" srcId="{81EC1583-36EA-4CF0-A7BB-E6852F4E0C4F}" destId="{80EFF42A-45D0-41E5-991A-9DABECAA5913}" srcOrd="0" destOrd="0" presId="urn:microsoft.com/office/officeart/2005/8/layout/target1"/>
    <dgm:cxn modelId="{61FEF321-C639-434F-A090-E21880F20E21}" type="presParOf" srcId="{80EFF42A-45D0-41E5-991A-9DABECAA5913}" destId="{646E5E70-BB66-47CF-9BDE-548A0728B6F9}" srcOrd="0" destOrd="0" presId="urn:microsoft.com/office/officeart/2005/8/layout/target1"/>
    <dgm:cxn modelId="{DD779D41-0A51-4264-B43E-69AA17BF1799}" type="presParOf" srcId="{80EFF42A-45D0-41E5-991A-9DABECAA5913}" destId="{96AABD47-EF72-4EC1-8969-B883F55A8AB0}" srcOrd="1" destOrd="0" presId="urn:microsoft.com/office/officeart/2005/8/layout/target1"/>
    <dgm:cxn modelId="{A50CB8A6-F4CD-4D3F-BBA3-11FA87944664}" type="presParOf" srcId="{80EFF42A-45D0-41E5-991A-9DABECAA5913}" destId="{B4FE2B7F-9AFD-4030-BA4E-D5DF9B605706}" srcOrd="2" destOrd="0" presId="urn:microsoft.com/office/officeart/2005/8/layout/target1"/>
    <dgm:cxn modelId="{D98408EB-9786-4FE0-A5DD-C3DDBC888352}" type="presParOf" srcId="{80EFF42A-45D0-41E5-991A-9DABECAA5913}" destId="{B61F5956-5406-431D-8235-50B5C7D02E87}" srcOrd="3" destOrd="0" presId="urn:microsoft.com/office/officeart/2005/8/layout/targe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7A037-3E82-4184-9BC3-DC473FD57006}">
      <dsp:nvSpPr>
        <dsp:cNvPr id="0" name=""/>
        <dsp:cNvSpPr/>
      </dsp:nvSpPr>
      <dsp:spPr>
        <a:xfrm>
          <a:off x="3162494" y="1744170"/>
          <a:ext cx="2216916" cy="1917722"/>
        </a:xfrm>
        <a:prstGeom prst="hexagon">
          <a:avLst>
            <a:gd name="adj" fmla="val 28570"/>
            <a:gd name="vf" fmla="val 115470"/>
          </a:avLst>
        </a:prstGeom>
        <a:solidFill>
          <a:srgbClr val="80000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principles</a:t>
          </a:r>
        </a:p>
      </dsp:txBody>
      <dsp:txXfrm>
        <a:off x="3529868" y="2061963"/>
        <a:ext cx="1482168" cy="1282136"/>
      </dsp:txXfrm>
    </dsp:sp>
    <dsp:sp modelId="{6A3AF9A8-674D-4BCB-AB49-6D1C6A744208}">
      <dsp:nvSpPr>
        <dsp:cNvPr id="0" name=""/>
        <dsp:cNvSpPr/>
      </dsp:nvSpPr>
      <dsp:spPr>
        <a:xfrm>
          <a:off x="4550709" y="826669"/>
          <a:ext cx="836435" cy="720700"/>
        </a:xfrm>
        <a:prstGeom prst="hexagon">
          <a:avLst>
            <a:gd name="adj" fmla="val 28900"/>
            <a:gd name="vf" fmla="val 115470"/>
          </a:avLst>
        </a:prstGeom>
        <a:solidFill>
          <a:srgbClr val="CCECFF"/>
        </a:solidFill>
        <a:ln>
          <a:noFill/>
        </a:ln>
        <a:effectLst/>
      </dsp:spPr>
      <dsp:style>
        <a:lnRef idx="0">
          <a:scrgbClr r="0" g="0" b="0"/>
        </a:lnRef>
        <a:fillRef idx="1">
          <a:scrgbClr r="0" g="0" b="0"/>
        </a:fillRef>
        <a:effectRef idx="0">
          <a:scrgbClr r="0" g="0" b="0"/>
        </a:effectRef>
        <a:fontRef idx="minor"/>
      </dsp:style>
    </dsp:sp>
    <dsp:sp modelId="{015FCC56-9173-4757-8A78-2A2FD953426E}">
      <dsp:nvSpPr>
        <dsp:cNvPr id="0" name=""/>
        <dsp:cNvSpPr/>
      </dsp:nvSpPr>
      <dsp:spPr>
        <a:xfrm>
          <a:off x="3126166" y="0"/>
          <a:ext cx="2094164" cy="1571699"/>
        </a:xfrm>
        <a:prstGeom prst="hexagon">
          <a:avLst>
            <a:gd name="adj" fmla="val 28570"/>
            <a:gd name="vf" fmla="val 115470"/>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continuity</a:t>
          </a:r>
        </a:p>
      </dsp:txBody>
      <dsp:txXfrm>
        <a:off x="3450358" y="243310"/>
        <a:ext cx="1445780" cy="1085079"/>
      </dsp:txXfrm>
    </dsp:sp>
    <dsp:sp modelId="{E25FE7E1-CFA5-4487-8F41-9E0772E92C9B}">
      <dsp:nvSpPr>
        <dsp:cNvPr id="0" name=""/>
        <dsp:cNvSpPr/>
      </dsp:nvSpPr>
      <dsp:spPr>
        <a:xfrm>
          <a:off x="5526895" y="2173995"/>
          <a:ext cx="836435" cy="720700"/>
        </a:xfrm>
        <a:prstGeom prst="hexagon">
          <a:avLst>
            <a:gd name="adj" fmla="val 28900"/>
            <a:gd name="vf" fmla="val 115470"/>
          </a:avLst>
        </a:prstGeom>
        <a:solidFill>
          <a:srgbClr val="CCECFF"/>
        </a:solidFill>
        <a:ln>
          <a:noFill/>
        </a:ln>
        <a:effectLst/>
      </dsp:spPr>
      <dsp:style>
        <a:lnRef idx="0">
          <a:scrgbClr r="0" g="0" b="0"/>
        </a:lnRef>
        <a:fillRef idx="1">
          <a:scrgbClr r="0" g="0" b="0"/>
        </a:fillRef>
        <a:effectRef idx="0">
          <a:scrgbClr r="0" g="0" b="0"/>
        </a:effectRef>
        <a:fontRef idx="minor"/>
      </dsp:style>
    </dsp:sp>
    <dsp:sp modelId="{61469415-912F-416F-858A-D08F58AD101C}">
      <dsp:nvSpPr>
        <dsp:cNvPr id="0" name=""/>
        <dsp:cNvSpPr/>
      </dsp:nvSpPr>
      <dsp:spPr>
        <a:xfrm>
          <a:off x="5032872" y="966700"/>
          <a:ext cx="1816746" cy="1571699"/>
        </a:xfrm>
        <a:prstGeom prst="hexagon">
          <a:avLst>
            <a:gd name="adj" fmla="val 28570"/>
            <a:gd name="vf" fmla="val 11547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change </a:t>
          </a:r>
        </a:p>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 </a:t>
          </a:r>
        </a:p>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risk</a:t>
          </a:r>
        </a:p>
      </dsp:txBody>
      <dsp:txXfrm>
        <a:off x="5333946" y="1227164"/>
        <a:ext cx="1214598" cy="1050771"/>
      </dsp:txXfrm>
    </dsp:sp>
    <dsp:sp modelId="{09B0CC68-2B7C-402A-AF32-59E67D3D3B0D}">
      <dsp:nvSpPr>
        <dsp:cNvPr id="0" name=""/>
        <dsp:cNvSpPr/>
      </dsp:nvSpPr>
      <dsp:spPr>
        <a:xfrm>
          <a:off x="4848773" y="3694872"/>
          <a:ext cx="836435" cy="720700"/>
        </a:xfrm>
        <a:prstGeom prst="hexagon">
          <a:avLst>
            <a:gd name="adj" fmla="val 28900"/>
            <a:gd name="vf" fmla="val 115470"/>
          </a:avLst>
        </a:prstGeom>
        <a:solidFill>
          <a:srgbClr val="CCECFF"/>
        </a:solidFill>
        <a:ln>
          <a:noFill/>
        </a:ln>
        <a:effectLst/>
      </dsp:spPr>
      <dsp:style>
        <a:lnRef idx="0">
          <a:scrgbClr r="0" g="0" b="0"/>
        </a:lnRef>
        <a:fillRef idx="1">
          <a:scrgbClr r="0" g="0" b="0"/>
        </a:fillRef>
        <a:effectRef idx="0">
          <a:scrgbClr r="0" g="0" b="0"/>
        </a:effectRef>
        <a:fontRef idx="minor"/>
      </dsp:style>
    </dsp:sp>
    <dsp:sp modelId="{7723DF23-63B5-41B6-9979-372642A5BEBA}">
      <dsp:nvSpPr>
        <dsp:cNvPr id="0" name=""/>
        <dsp:cNvSpPr/>
      </dsp:nvSpPr>
      <dsp:spPr>
        <a:xfrm>
          <a:off x="5032872" y="2867121"/>
          <a:ext cx="1816746" cy="1571699"/>
        </a:xfrm>
        <a:prstGeom prst="hexagon">
          <a:avLst>
            <a:gd name="adj" fmla="val 28570"/>
            <a:gd name="vf" fmla="val 115470"/>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identity and self worth</a:t>
          </a:r>
        </a:p>
      </dsp:txBody>
      <dsp:txXfrm>
        <a:off x="5333946" y="3127585"/>
        <a:ext cx="1214598" cy="1050771"/>
      </dsp:txXfrm>
    </dsp:sp>
    <dsp:sp modelId="{25F94CBF-49A5-4A94-AFD6-693BEE4CB557}">
      <dsp:nvSpPr>
        <dsp:cNvPr id="0" name=""/>
        <dsp:cNvSpPr/>
      </dsp:nvSpPr>
      <dsp:spPr>
        <a:xfrm>
          <a:off x="3166619" y="3852745"/>
          <a:ext cx="836435" cy="720700"/>
        </a:xfrm>
        <a:prstGeom prst="hexagon">
          <a:avLst>
            <a:gd name="adj" fmla="val 28900"/>
            <a:gd name="vf" fmla="val 115470"/>
          </a:avLst>
        </a:prstGeom>
        <a:solidFill>
          <a:srgbClr val="CCECFF"/>
        </a:solidFill>
        <a:ln>
          <a:noFill/>
        </a:ln>
        <a:effectLst/>
      </dsp:spPr>
      <dsp:style>
        <a:lnRef idx="0">
          <a:scrgbClr r="0" g="0" b="0"/>
        </a:lnRef>
        <a:fillRef idx="1">
          <a:scrgbClr r="0" g="0" b="0"/>
        </a:fillRef>
        <a:effectRef idx="0">
          <a:scrgbClr r="0" g="0" b="0"/>
        </a:effectRef>
        <a:fontRef idx="minor"/>
      </dsp:style>
    </dsp:sp>
    <dsp:sp modelId="{FFFE906B-B8C5-4DB0-9544-DD1A803FD326}">
      <dsp:nvSpPr>
        <dsp:cNvPr id="0" name=""/>
        <dsp:cNvSpPr/>
      </dsp:nvSpPr>
      <dsp:spPr>
        <a:xfrm>
          <a:off x="3366704" y="3834903"/>
          <a:ext cx="1816746" cy="1571699"/>
        </a:xfrm>
        <a:prstGeom prst="hexagon">
          <a:avLst>
            <a:gd name="adj" fmla="val 28570"/>
            <a:gd name="vf" fmla="val 11547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time</a:t>
          </a:r>
        </a:p>
      </dsp:txBody>
      <dsp:txXfrm>
        <a:off x="3667778" y="4095367"/>
        <a:ext cx="1214598" cy="1050771"/>
      </dsp:txXfrm>
    </dsp:sp>
    <dsp:sp modelId="{EC0387BE-836A-4923-9D89-1100DF8E38CA}">
      <dsp:nvSpPr>
        <dsp:cNvPr id="0" name=""/>
        <dsp:cNvSpPr/>
      </dsp:nvSpPr>
      <dsp:spPr>
        <a:xfrm>
          <a:off x="2174447" y="2505960"/>
          <a:ext cx="836435" cy="720700"/>
        </a:xfrm>
        <a:prstGeom prst="hexagon">
          <a:avLst>
            <a:gd name="adj" fmla="val 28900"/>
            <a:gd name="vf" fmla="val 115470"/>
          </a:avLst>
        </a:prstGeom>
        <a:solidFill>
          <a:srgbClr val="CCECFF"/>
        </a:solidFill>
        <a:ln>
          <a:noFill/>
        </a:ln>
        <a:effectLst/>
      </dsp:spPr>
      <dsp:style>
        <a:lnRef idx="0">
          <a:scrgbClr r="0" g="0" b="0"/>
        </a:lnRef>
        <a:fillRef idx="1">
          <a:scrgbClr r="0" g="0" b="0"/>
        </a:fillRef>
        <a:effectRef idx="0">
          <a:scrgbClr r="0" g="0" b="0"/>
        </a:effectRef>
        <a:fontRef idx="minor"/>
      </dsp:style>
    </dsp:sp>
    <dsp:sp modelId="{0B3B2AC0-9C35-4DC6-ABF0-E4BBE62BFFF3}">
      <dsp:nvSpPr>
        <dsp:cNvPr id="0" name=""/>
        <dsp:cNvSpPr/>
      </dsp:nvSpPr>
      <dsp:spPr>
        <a:xfrm>
          <a:off x="1614235" y="2868202"/>
          <a:ext cx="1973877" cy="1571699"/>
        </a:xfrm>
        <a:prstGeom prst="hexagon">
          <a:avLst>
            <a:gd name="adj" fmla="val 28570"/>
            <a:gd name="vf" fmla="val 115470"/>
          </a:avLst>
        </a:prstGeom>
        <a:solidFill>
          <a:srgbClr val="CC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Involving parents</a:t>
          </a:r>
        </a:p>
      </dsp:txBody>
      <dsp:txXfrm>
        <a:off x="1928403" y="3118358"/>
        <a:ext cx="1345541" cy="1071387"/>
      </dsp:txXfrm>
    </dsp:sp>
    <dsp:sp modelId="{B0AB3822-A118-4764-90B6-3C2AC0AAC6E0}">
      <dsp:nvSpPr>
        <dsp:cNvPr id="0" name=""/>
        <dsp:cNvSpPr/>
      </dsp:nvSpPr>
      <dsp:spPr>
        <a:xfrm>
          <a:off x="1692801" y="964537"/>
          <a:ext cx="1816746" cy="1571699"/>
        </a:xfrm>
        <a:prstGeom prst="hexagon">
          <a:avLst>
            <a:gd name="adj" fmla="val 28570"/>
            <a:gd name="vf" fmla="val 115470"/>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informed choice</a:t>
          </a:r>
        </a:p>
      </dsp:txBody>
      <dsp:txXfrm>
        <a:off x="1993875" y="1225001"/>
        <a:ext cx="1214598" cy="1050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E3AE0-B66A-4B22-8DA7-625BFF2A70C5}">
      <dsp:nvSpPr>
        <dsp:cNvPr id="0" name=""/>
        <dsp:cNvSpPr/>
      </dsp:nvSpPr>
      <dsp:spPr>
        <a:xfrm>
          <a:off x="2286830" y="589470"/>
          <a:ext cx="3933627" cy="3933627"/>
        </a:xfrm>
        <a:prstGeom prst="blockArc">
          <a:avLst>
            <a:gd name="adj1" fmla="val 10800000"/>
            <a:gd name="adj2" fmla="val 16200000"/>
            <a:gd name="adj3" fmla="val 4641"/>
          </a:avLst>
        </a:prstGeom>
        <a:solidFill>
          <a:schemeClr val="accent2">
            <a:shade val="90000"/>
            <a:hueOff val="-20501"/>
            <a:satOff val="-3472"/>
            <a:lumOff val="160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94D4B7-5D26-4A66-9456-5A5496BE6489}">
      <dsp:nvSpPr>
        <dsp:cNvPr id="0" name=""/>
        <dsp:cNvSpPr/>
      </dsp:nvSpPr>
      <dsp:spPr>
        <a:xfrm>
          <a:off x="2286830" y="589470"/>
          <a:ext cx="3933627" cy="3933627"/>
        </a:xfrm>
        <a:prstGeom prst="blockArc">
          <a:avLst>
            <a:gd name="adj1" fmla="val 5400000"/>
            <a:gd name="adj2" fmla="val 10800000"/>
            <a:gd name="adj3" fmla="val 4641"/>
          </a:avLst>
        </a:prstGeom>
        <a:solidFill>
          <a:schemeClr val="accent2">
            <a:shade val="90000"/>
            <a:hueOff val="-41001"/>
            <a:satOff val="-6944"/>
            <a:lumOff val="321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7A4500-6BB3-4628-881E-44BA9245BEA5}">
      <dsp:nvSpPr>
        <dsp:cNvPr id="0" name=""/>
        <dsp:cNvSpPr/>
      </dsp:nvSpPr>
      <dsp:spPr>
        <a:xfrm>
          <a:off x="2286830" y="589470"/>
          <a:ext cx="3933627" cy="3933627"/>
        </a:xfrm>
        <a:prstGeom prst="blockArc">
          <a:avLst>
            <a:gd name="adj1" fmla="val 0"/>
            <a:gd name="adj2" fmla="val 5400000"/>
            <a:gd name="adj3" fmla="val 4641"/>
          </a:avLst>
        </a:prstGeom>
        <a:solidFill>
          <a:schemeClr val="accent2">
            <a:shade val="90000"/>
            <a:hueOff val="-20501"/>
            <a:satOff val="-3472"/>
            <a:lumOff val="160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16FE0C-C5C0-4F3C-A955-C9DFF90F688E}">
      <dsp:nvSpPr>
        <dsp:cNvPr id="0" name=""/>
        <dsp:cNvSpPr/>
      </dsp:nvSpPr>
      <dsp:spPr>
        <a:xfrm>
          <a:off x="2286830" y="589470"/>
          <a:ext cx="3933627" cy="3933627"/>
        </a:xfrm>
        <a:prstGeom prst="blockArc">
          <a:avLst>
            <a:gd name="adj1" fmla="val 16200000"/>
            <a:gd name="adj2" fmla="val 0"/>
            <a:gd name="adj3" fmla="val 4641"/>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E71EC5-73AB-4C22-888C-9A417E89683A}">
      <dsp:nvSpPr>
        <dsp:cNvPr id="0" name=""/>
        <dsp:cNvSpPr/>
      </dsp:nvSpPr>
      <dsp:spPr>
        <a:xfrm>
          <a:off x="3348083" y="1650723"/>
          <a:ext cx="1811121" cy="1811121"/>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“good enough”</a:t>
          </a:r>
        </a:p>
      </dsp:txBody>
      <dsp:txXfrm>
        <a:off x="3613316" y="1915956"/>
        <a:ext cx="1280655" cy="1280655"/>
      </dsp:txXfrm>
    </dsp:sp>
    <dsp:sp modelId="{4C96BB07-6B91-4707-A464-C629EBD825D6}">
      <dsp:nvSpPr>
        <dsp:cNvPr id="0" name=""/>
        <dsp:cNvSpPr/>
      </dsp:nvSpPr>
      <dsp:spPr>
        <a:xfrm>
          <a:off x="3619751" y="1217"/>
          <a:ext cx="1267785" cy="1267785"/>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disabled children</a:t>
          </a:r>
        </a:p>
      </dsp:txBody>
      <dsp:txXfrm>
        <a:off x="3805414" y="186880"/>
        <a:ext cx="896459" cy="896459"/>
      </dsp:txXfrm>
    </dsp:sp>
    <dsp:sp modelId="{9BE2714D-858C-45C4-89C5-35D4458D399C}">
      <dsp:nvSpPr>
        <dsp:cNvPr id="0" name=""/>
        <dsp:cNvSpPr/>
      </dsp:nvSpPr>
      <dsp:spPr>
        <a:xfrm>
          <a:off x="5540924" y="1922391"/>
          <a:ext cx="1267785" cy="1267785"/>
        </a:xfrm>
        <a:prstGeom prst="ellipse">
          <a:avLst/>
        </a:prstGeom>
        <a:solidFill>
          <a:schemeClr val="accent2">
            <a:shade val="50000"/>
            <a:hueOff val="-20742"/>
            <a:satOff val="-4204"/>
            <a:lumOff val="23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Arial" panose="020B0604020202020204" pitchFamily="34" charset="0"/>
              <a:cs typeface="Arial" panose="020B0604020202020204" pitchFamily="34" charset="0"/>
            </a:rPr>
            <a:t>traumatised</a:t>
          </a:r>
          <a:r>
            <a:rPr lang="en-US" sz="1300" kern="1200" dirty="0">
              <a:latin typeface="Arial" panose="020B0604020202020204" pitchFamily="34" charset="0"/>
              <a:cs typeface="Arial" panose="020B0604020202020204" pitchFamily="34" charset="0"/>
            </a:rPr>
            <a:t> children</a:t>
          </a:r>
        </a:p>
      </dsp:txBody>
      <dsp:txXfrm>
        <a:off x="5726587" y="2108054"/>
        <a:ext cx="896459" cy="896459"/>
      </dsp:txXfrm>
    </dsp:sp>
    <dsp:sp modelId="{C4DE6DC9-0087-4AD8-BDA4-241CF9F7D2EC}">
      <dsp:nvSpPr>
        <dsp:cNvPr id="0" name=""/>
        <dsp:cNvSpPr/>
      </dsp:nvSpPr>
      <dsp:spPr>
        <a:xfrm>
          <a:off x="3619751" y="3843564"/>
          <a:ext cx="1267785" cy="1267785"/>
        </a:xfrm>
        <a:prstGeom prst="ellipse">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delay</a:t>
          </a:r>
        </a:p>
      </dsp:txBody>
      <dsp:txXfrm>
        <a:off x="3805414" y="4029227"/>
        <a:ext cx="896459" cy="896459"/>
      </dsp:txXfrm>
    </dsp:sp>
    <dsp:sp modelId="{DC4088A3-45E4-419A-945E-86013A1BB26F}">
      <dsp:nvSpPr>
        <dsp:cNvPr id="0" name=""/>
        <dsp:cNvSpPr/>
      </dsp:nvSpPr>
      <dsp:spPr>
        <a:xfrm>
          <a:off x="1698577" y="1922391"/>
          <a:ext cx="1267785" cy="1267785"/>
        </a:xfrm>
        <a:prstGeom prst="ellipse">
          <a:avLst/>
        </a:prstGeom>
        <a:solidFill>
          <a:schemeClr val="accent2">
            <a:shade val="50000"/>
            <a:hueOff val="-20742"/>
            <a:satOff val="-4204"/>
            <a:lumOff val="23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transition</a:t>
          </a:r>
        </a:p>
      </dsp:txBody>
      <dsp:txXfrm>
        <a:off x="1884240" y="2108054"/>
        <a:ext cx="896459" cy="896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6555-C0A2-43F9-8F2F-930777D7D79C}">
      <dsp:nvSpPr>
        <dsp:cNvPr id="0" name=""/>
        <dsp:cNvSpPr/>
      </dsp:nvSpPr>
      <dsp:spPr>
        <a:xfrm>
          <a:off x="904044" y="0"/>
          <a:ext cx="4696296" cy="4696296"/>
        </a:xfrm>
        <a:prstGeom prst="diamond">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C5D37485-3F70-4AF1-8A56-8E032C51893D}">
      <dsp:nvSpPr>
        <dsp:cNvPr id="0" name=""/>
        <dsp:cNvSpPr/>
      </dsp:nvSpPr>
      <dsp:spPr>
        <a:xfrm>
          <a:off x="1350192" y="446148"/>
          <a:ext cx="1831555" cy="183155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BELVIE</a:t>
          </a:r>
        </a:p>
      </dsp:txBody>
      <dsp:txXfrm>
        <a:off x="1439601" y="535557"/>
        <a:ext cx="1652737" cy="1652737"/>
      </dsp:txXfrm>
    </dsp:sp>
    <dsp:sp modelId="{50A275D3-EEB8-4ADA-8482-628CF22797AD}">
      <dsp:nvSpPr>
        <dsp:cNvPr id="0" name=""/>
        <dsp:cNvSpPr/>
      </dsp:nvSpPr>
      <dsp:spPr>
        <a:xfrm>
          <a:off x="3322636" y="446148"/>
          <a:ext cx="1831555" cy="183155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RYAN AND BILLY</a:t>
          </a:r>
        </a:p>
      </dsp:txBody>
      <dsp:txXfrm>
        <a:off x="3412045" y="535557"/>
        <a:ext cx="1652737" cy="1652737"/>
      </dsp:txXfrm>
    </dsp:sp>
    <dsp:sp modelId="{3AE91D37-8095-4747-8A97-10B3C6FCD3B9}">
      <dsp:nvSpPr>
        <dsp:cNvPr id="0" name=""/>
        <dsp:cNvSpPr/>
      </dsp:nvSpPr>
      <dsp:spPr>
        <a:xfrm>
          <a:off x="1338323" y="2348150"/>
          <a:ext cx="1831555" cy="183155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SAFINA</a:t>
          </a:r>
        </a:p>
      </dsp:txBody>
      <dsp:txXfrm>
        <a:off x="1427732" y="2437559"/>
        <a:ext cx="1652737" cy="1652737"/>
      </dsp:txXfrm>
    </dsp:sp>
    <dsp:sp modelId="{9ECD69F5-EECB-4E38-B523-DC61E7FBD9BE}">
      <dsp:nvSpPr>
        <dsp:cNvPr id="0" name=""/>
        <dsp:cNvSpPr/>
      </dsp:nvSpPr>
      <dsp:spPr>
        <a:xfrm>
          <a:off x="3322636" y="2418592"/>
          <a:ext cx="1831555" cy="183155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KEISHA</a:t>
          </a:r>
        </a:p>
      </dsp:txBody>
      <dsp:txXfrm>
        <a:off x="3412045" y="2508001"/>
        <a:ext cx="1652737" cy="1652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5B961-504A-43EC-A62D-24086C2EE369}">
      <dsp:nvSpPr>
        <dsp:cNvPr id="0" name=""/>
        <dsp:cNvSpPr/>
      </dsp:nvSpPr>
      <dsp:spPr>
        <a:xfrm>
          <a:off x="183721" y="0"/>
          <a:ext cx="8129501" cy="5877272"/>
        </a:xfrm>
        <a:prstGeom prst="ellipse">
          <a:avLst/>
        </a:prstGeom>
        <a:solidFill>
          <a:srgbClr val="ED1F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Systemic service working with child, / young adult, family , school and community</a:t>
          </a:r>
        </a:p>
      </dsp:txBody>
      <dsp:txXfrm>
        <a:off x="3111967" y="293863"/>
        <a:ext cx="2273008" cy="881590"/>
      </dsp:txXfrm>
    </dsp:sp>
    <dsp:sp modelId="{CE5CE5EF-3664-40CF-9847-2CD915480B48}">
      <dsp:nvSpPr>
        <dsp:cNvPr id="0" name=""/>
        <dsp:cNvSpPr/>
      </dsp:nvSpPr>
      <dsp:spPr>
        <a:xfrm>
          <a:off x="785912" y="1403539"/>
          <a:ext cx="6925119" cy="4409740"/>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Parenting support interventions at group and individual level</a:t>
          </a:r>
        </a:p>
      </dsp:txBody>
      <dsp:txXfrm>
        <a:off x="3038307" y="1668124"/>
        <a:ext cx="2420329" cy="793753"/>
      </dsp:txXfrm>
    </dsp:sp>
    <dsp:sp modelId="{E7847A8A-13A7-4E82-B790-AB904CE224E4}">
      <dsp:nvSpPr>
        <dsp:cNvPr id="0" name=""/>
        <dsp:cNvSpPr/>
      </dsp:nvSpPr>
      <dsp:spPr>
        <a:xfrm>
          <a:off x="2492448" y="2672424"/>
          <a:ext cx="3526363" cy="3098156"/>
        </a:xfrm>
        <a:prstGeom prst="ellipse">
          <a:avLst/>
        </a:prstGeom>
        <a:solidFill>
          <a:srgbClr val="F4F41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Dyadic work with child / young adult +carers</a:t>
          </a:r>
        </a:p>
      </dsp:txBody>
      <dsp:txXfrm>
        <a:off x="3433987" y="2904786"/>
        <a:ext cx="1643285" cy="697085"/>
      </dsp:txXfrm>
    </dsp:sp>
    <dsp:sp modelId="{3BE8D0E8-423D-441F-88B4-5D47883FEBC0}">
      <dsp:nvSpPr>
        <dsp:cNvPr id="0" name=""/>
        <dsp:cNvSpPr/>
      </dsp:nvSpPr>
      <dsp:spPr>
        <a:xfrm>
          <a:off x="3127511" y="3829242"/>
          <a:ext cx="2350908" cy="1807120"/>
        </a:xfrm>
        <a:prstGeom prst="ellipse">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0" kern="1200" dirty="0">
              <a:solidFill>
                <a:schemeClr val="tx1"/>
              </a:solidFill>
              <a:latin typeface="Arial" panose="020B0604020202020204" pitchFamily="34" charset="0"/>
              <a:cs typeface="Arial" panose="020B0604020202020204" pitchFamily="34" charset="0"/>
            </a:rPr>
            <a:t>Direct work with child / young adult supported by carers</a:t>
          </a:r>
        </a:p>
      </dsp:txBody>
      <dsp:txXfrm>
        <a:off x="3471794" y="4281022"/>
        <a:ext cx="1662343" cy="903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D71E8-4192-4B25-A769-AAF23E4867A4}">
      <dsp:nvSpPr>
        <dsp:cNvPr id="0" name=""/>
        <dsp:cNvSpPr/>
      </dsp:nvSpPr>
      <dsp:spPr>
        <a:xfrm>
          <a:off x="3888501" y="2036682"/>
          <a:ext cx="2489279" cy="2489279"/>
        </a:xfrm>
        <a:prstGeom prst="gear9">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latin typeface="Arial" panose="020B0604020202020204" pitchFamily="34" charset="0"/>
              <a:cs typeface="Arial" panose="020B0604020202020204" pitchFamily="34" charset="0"/>
            </a:rPr>
            <a:t>future</a:t>
          </a:r>
        </a:p>
      </dsp:txBody>
      <dsp:txXfrm>
        <a:off x="4388957" y="2619784"/>
        <a:ext cx="1488367" cy="1279541"/>
      </dsp:txXfrm>
    </dsp:sp>
    <dsp:sp modelId="{9B8ACDCB-11B6-451C-BDCD-C93C329281DD}">
      <dsp:nvSpPr>
        <dsp:cNvPr id="0" name=""/>
        <dsp:cNvSpPr/>
      </dsp:nvSpPr>
      <dsp:spPr>
        <a:xfrm>
          <a:off x="2440194" y="1448307"/>
          <a:ext cx="1810384" cy="1810384"/>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2">
                  <a:lumMod val="60000"/>
                  <a:lumOff val="40000"/>
                </a:schemeClr>
              </a:solidFill>
              <a:latin typeface="Arial" panose="020B0604020202020204" pitchFamily="34" charset="0"/>
              <a:cs typeface="Arial" panose="020B0604020202020204" pitchFamily="34" charset="0"/>
            </a:rPr>
            <a:t>present</a:t>
          </a:r>
        </a:p>
      </dsp:txBody>
      <dsp:txXfrm>
        <a:off x="2895964" y="1906831"/>
        <a:ext cx="898844" cy="893336"/>
      </dsp:txXfrm>
    </dsp:sp>
    <dsp:sp modelId="{B8C0BEB3-E62A-4341-9676-8D39F6F7626A}">
      <dsp:nvSpPr>
        <dsp:cNvPr id="0" name=""/>
        <dsp:cNvSpPr/>
      </dsp:nvSpPr>
      <dsp:spPr>
        <a:xfrm rot="20700000">
          <a:off x="3454194" y="199327"/>
          <a:ext cx="1773807" cy="1773807"/>
        </a:xfrm>
        <a:prstGeom prst="gear6">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6600"/>
              </a:solidFill>
              <a:latin typeface="Arial" panose="020B0604020202020204" pitchFamily="34" charset="0"/>
              <a:cs typeface="Arial" panose="020B0604020202020204" pitchFamily="34" charset="0"/>
            </a:rPr>
            <a:t>past</a:t>
          </a:r>
        </a:p>
      </dsp:txBody>
      <dsp:txXfrm rot="-20700000">
        <a:off x="3843242" y="588375"/>
        <a:ext cx="995711" cy="995711"/>
      </dsp:txXfrm>
    </dsp:sp>
    <dsp:sp modelId="{A878A1E4-3E8A-43BE-B73C-324172DF7405}">
      <dsp:nvSpPr>
        <dsp:cNvPr id="0" name=""/>
        <dsp:cNvSpPr/>
      </dsp:nvSpPr>
      <dsp:spPr>
        <a:xfrm>
          <a:off x="3700747" y="1658974"/>
          <a:ext cx="3186277" cy="3186277"/>
        </a:xfrm>
        <a:prstGeom prst="circularArrow">
          <a:avLst>
            <a:gd name="adj1" fmla="val 4687"/>
            <a:gd name="adj2" fmla="val 299029"/>
            <a:gd name="adj3" fmla="val 2523572"/>
            <a:gd name="adj4" fmla="val 15845412"/>
            <a:gd name="adj5" fmla="val 5469"/>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366A8F18-9E71-4673-966A-90587DB8C8CA}">
      <dsp:nvSpPr>
        <dsp:cNvPr id="0" name=""/>
        <dsp:cNvSpPr/>
      </dsp:nvSpPr>
      <dsp:spPr>
        <a:xfrm>
          <a:off x="2119578" y="1046314"/>
          <a:ext cx="2315029" cy="2315029"/>
        </a:xfrm>
        <a:prstGeom prst="leftCircularArrow">
          <a:avLst>
            <a:gd name="adj1" fmla="val 6452"/>
            <a:gd name="adj2" fmla="val 429999"/>
            <a:gd name="adj3" fmla="val 10489124"/>
            <a:gd name="adj4" fmla="val 14837806"/>
            <a:gd name="adj5" fmla="val 7527"/>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81F98992-B7CC-4F7B-A53C-08BDDCE6C90B}">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6B97A-8FC1-4A55-929D-CD3B322D49FC}">
      <dsp:nvSpPr>
        <dsp:cNvPr id="0" name=""/>
        <dsp:cNvSpPr/>
      </dsp:nvSpPr>
      <dsp:spPr>
        <a:xfrm>
          <a:off x="0" y="792966"/>
          <a:ext cx="1924362" cy="1924362"/>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8B64F-966D-409C-8F3B-7324977E4C47}">
      <dsp:nvSpPr>
        <dsp:cNvPr id="0" name=""/>
        <dsp:cNvSpPr/>
      </dsp:nvSpPr>
      <dsp:spPr>
        <a:xfrm>
          <a:off x="2245089" y="385017"/>
          <a:ext cx="962181" cy="334807"/>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CARER?</a:t>
          </a:r>
        </a:p>
      </dsp:txBody>
      <dsp:txXfrm>
        <a:off x="2245089" y="385017"/>
        <a:ext cx="962181" cy="334807"/>
      </dsp:txXfrm>
    </dsp:sp>
    <dsp:sp modelId="{C9F6A48E-0F90-4A45-88CC-E20E7D601379}">
      <dsp:nvSpPr>
        <dsp:cNvPr id="0" name=""/>
        <dsp:cNvSpPr/>
      </dsp:nvSpPr>
      <dsp:spPr>
        <a:xfrm>
          <a:off x="2004544" y="552420"/>
          <a:ext cx="24054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D4E4A-E54C-4D53-B78E-855FEB706484}">
      <dsp:nvSpPr>
        <dsp:cNvPr id="0" name=""/>
        <dsp:cNvSpPr/>
      </dsp:nvSpPr>
      <dsp:spPr>
        <a:xfrm rot="5400000">
          <a:off x="881277" y="632682"/>
          <a:ext cx="1203368" cy="104156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B83E2-756D-4E26-82A4-A828BBE7ECF6}">
      <dsp:nvSpPr>
        <dsp:cNvPr id="0" name=""/>
        <dsp:cNvSpPr/>
      </dsp:nvSpPr>
      <dsp:spPr>
        <a:xfrm>
          <a:off x="959230" y="684076"/>
          <a:ext cx="2052228" cy="2052228"/>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6C771-C5E5-4F07-94FA-E4CFDE9653E7}">
      <dsp:nvSpPr>
        <dsp:cNvPr id="0" name=""/>
        <dsp:cNvSpPr/>
      </dsp:nvSpPr>
      <dsp:spPr>
        <a:xfrm>
          <a:off x="3353496" y="0"/>
          <a:ext cx="1026114" cy="855095"/>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JOKER?</a:t>
          </a:r>
        </a:p>
      </dsp:txBody>
      <dsp:txXfrm>
        <a:off x="3353496" y="0"/>
        <a:ext cx="1026114" cy="855095"/>
      </dsp:txXfrm>
    </dsp:sp>
    <dsp:sp modelId="{53771E47-8161-47DC-A5C1-AF2CB9095701}">
      <dsp:nvSpPr>
        <dsp:cNvPr id="0" name=""/>
        <dsp:cNvSpPr/>
      </dsp:nvSpPr>
      <dsp:spPr>
        <a:xfrm>
          <a:off x="3096968" y="427547"/>
          <a:ext cx="2565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EED66-4D49-4622-8A39-98458D8B718A}">
      <dsp:nvSpPr>
        <dsp:cNvPr id="0" name=""/>
        <dsp:cNvSpPr/>
      </dsp:nvSpPr>
      <dsp:spPr>
        <a:xfrm rot="5400000">
          <a:off x="1899065" y="513142"/>
          <a:ext cx="1283326" cy="111076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7D23D-E579-4952-8CA8-B30AC5E96122}">
      <dsp:nvSpPr>
        <dsp:cNvPr id="0" name=""/>
        <dsp:cNvSpPr/>
      </dsp:nvSpPr>
      <dsp:spPr>
        <a:xfrm>
          <a:off x="1147" y="918284"/>
          <a:ext cx="1166529" cy="1166529"/>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9A07A-09FD-4CE0-9531-169F2DA42CC7}">
      <dsp:nvSpPr>
        <dsp:cNvPr id="0" name=""/>
        <dsp:cNvSpPr/>
      </dsp:nvSpPr>
      <dsp:spPr>
        <a:xfrm>
          <a:off x="1365541" y="-123506"/>
          <a:ext cx="578674" cy="1838144"/>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4008" tIns="11430" rIns="11430" bIns="11430" numCol="1" spcCol="1270" anchor="ctr" anchorCtr="0">
          <a:noAutofit/>
        </a:bodyPr>
        <a:lstStyle/>
        <a:p>
          <a:pPr marL="0" lvl="0" indent="0" algn="l"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VICTIM?</a:t>
          </a:r>
        </a:p>
      </dsp:txBody>
      <dsp:txXfrm>
        <a:off x="1365541" y="-123506"/>
        <a:ext cx="578674" cy="1838144"/>
      </dsp:txXfrm>
    </dsp:sp>
    <dsp:sp modelId="{4C555160-2406-4039-8A32-C2232EC4D88F}">
      <dsp:nvSpPr>
        <dsp:cNvPr id="0" name=""/>
        <dsp:cNvSpPr/>
      </dsp:nvSpPr>
      <dsp:spPr>
        <a:xfrm>
          <a:off x="1216282" y="772468"/>
          <a:ext cx="1458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32DDE-0324-4D03-A9CE-424D9E5C0A3E}">
      <dsp:nvSpPr>
        <dsp:cNvPr id="0" name=""/>
        <dsp:cNvSpPr/>
      </dsp:nvSpPr>
      <dsp:spPr>
        <a:xfrm rot="5400000">
          <a:off x="441394" y="848448"/>
          <a:ext cx="729469" cy="63138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E5E70-BB66-47CF-9BDE-548A0728B6F9}">
      <dsp:nvSpPr>
        <dsp:cNvPr id="0" name=""/>
        <dsp:cNvSpPr/>
      </dsp:nvSpPr>
      <dsp:spPr>
        <a:xfrm>
          <a:off x="0" y="1070395"/>
          <a:ext cx="664772" cy="58092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ABD47-EF72-4EC1-8969-B883F55A8AB0}">
      <dsp:nvSpPr>
        <dsp:cNvPr id="0" name=""/>
        <dsp:cNvSpPr/>
      </dsp:nvSpPr>
      <dsp:spPr>
        <a:xfrm>
          <a:off x="936102" y="49564"/>
          <a:ext cx="1739486" cy="1051923"/>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SCAPEGOAT?</a:t>
          </a:r>
        </a:p>
        <a:p>
          <a:pPr marL="0" lvl="0" indent="0" algn="l" defTabSz="800100">
            <a:lnSpc>
              <a:spcPct val="90000"/>
            </a:lnSpc>
            <a:spcBef>
              <a:spcPct val="0"/>
            </a:spcBef>
            <a:spcAft>
              <a:spcPct val="35000"/>
            </a:spcAft>
            <a:buNone/>
          </a:pPr>
          <a:endParaRPr lang="en-US" sz="1800" kern="1200" dirty="0"/>
        </a:p>
      </dsp:txBody>
      <dsp:txXfrm>
        <a:off x="936102" y="49564"/>
        <a:ext cx="1739486" cy="1051923"/>
      </dsp:txXfrm>
    </dsp:sp>
    <dsp:sp modelId="{B4FE2B7F-9AFD-4030-BA4E-D5DF9B605706}">
      <dsp:nvSpPr>
        <dsp:cNvPr id="0" name=""/>
        <dsp:cNvSpPr/>
      </dsp:nvSpPr>
      <dsp:spPr>
        <a:xfrm>
          <a:off x="1357041" y="556381"/>
          <a:ext cx="15481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F5956-5406-431D-8235-50B5C7D02E87}">
      <dsp:nvSpPr>
        <dsp:cNvPr id="0" name=""/>
        <dsp:cNvSpPr/>
      </dsp:nvSpPr>
      <dsp:spPr>
        <a:xfrm rot="5400000">
          <a:off x="248641" y="352190"/>
          <a:ext cx="774470" cy="67033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79876" name="Rectangle 4"/>
          <p:cNvSpPr>
            <a:spLocks noGrp="1" noChangeArrowheads="1"/>
          </p:cNvSpPr>
          <p:nvPr>
            <p:ph type="ftr" sz="quarter" idx="2"/>
          </p:nvPr>
        </p:nvSpPr>
        <p:spPr bwMode="auto">
          <a:xfrm>
            <a:off x="0" y="8675688"/>
            <a:ext cx="299720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A438CB9-3F83-4243-84F9-A5CBC3DA0931}" type="slidenum">
              <a:rPr lang="en-US"/>
              <a:pPr>
                <a:defRPr/>
              </a:pPr>
              <a:t>‹#›</a:t>
            </a:fld>
            <a:endParaRPr lang="en-US"/>
          </a:p>
        </p:txBody>
      </p:sp>
    </p:spTree>
    <p:extLst>
      <p:ext uri="{BB962C8B-B14F-4D97-AF65-F5344CB8AC3E}">
        <p14:creationId xmlns:p14="http://schemas.microsoft.com/office/powerpoint/2010/main" val="3723093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GB"/>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r>
              <a:rPr lang="en-GB"/>
              <a:t>In-Trac Ref:</a:t>
            </a: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GB"/>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23A62B4-087B-4F42-BAE0-1734B0417652}" type="slidenum">
              <a:rPr lang="en-GB"/>
              <a:pPr>
                <a:defRPr/>
              </a:pPr>
              <a:t>‹#›</a:t>
            </a:fld>
            <a:endParaRPr lang="en-GB"/>
          </a:p>
        </p:txBody>
      </p:sp>
    </p:spTree>
    <p:extLst>
      <p:ext uri="{BB962C8B-B14F-4D97-AF65-F5344CB8AC3E}">
        <p14:creationId xmlns:p14="http://schemas.microsoft.com/office/powerpoint/2010/main" val="2402869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C9E0490A-166D-4F7B-A15E-A3ADEFE8A8C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2C866B68-78CF-4E28-BBF2-65BB16B0397A}" type="slidenum">
              <a:rPr lang="en-GB" altLang="en-US" smtClean="0">
                <a:cs typeface="Arial Unicode MS" charset="0"/>
              </a:rPr>
              <a:pPr>
                <a:spcBef>
                  <a:spcPct val="0"/>
                </a:spcBef>
                <a:buClrTx/>
                <a:buSzPct val="45000"/>
                <a:buFontTx/>
                <a:buNone/>
              </a:pPr>
              <a:t>1</a:t>
            </a:fld>
            <a:endParaRPr lang="en-GB" altLang="en-US">
              <a:cs typeface="Arial Unicode MS" charset="0"/>
            </a:endParaRPr>
          </a:p>
        </p:txBody>
      </p:sp>
      <p:sp>
        <p:nvSpPr>
          <p:cNvPr id="16387" name="Text Box 1">
            <a:extLst>
              <a:ext uri="{FF2B5EF4-FFF2-40B4-BE49-F238E27FC236}">
                <a16:creationId xmlns:a16="http://schemas.microsoft.com/office/drawing/2014/main" id="{5C891D74-A6CC-495C-9F37-84AD327A676B}"/>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97993C8-E3DA-4017-802D-067C6597A21D}"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1</a:t>
            </a:fld>
            <a:endParaRPr lang="en-GB" altLang="en-US">
              <a:latin typeface="Arial" panose="020B0604020202020204" pitchFamily="34" charset="0"/>
              <a:cs typeface="Arial" panose="020B0604020202020204" pitchFamily="34" charset="0"/>
            </a:endParaRPr>
          </a:p>
        </p:txBody>
      </p:sp>
      <p:sp>
        <p:nvSpPr>
          <p:cNvPr id="16388" name="Rectangle 2">
            <a:extLst>
              <a:ext uri="{FF2B5EF4-FFF2-40B4-BE49-F238E27FC236}">
                <a16:creationId xmlns:a16="http://schemas.microsoft.com/office/drawing/2014/main" id="{6DCA8EB7-8795-407E-9E79-AC0BC7BE9C5A}"/>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a:extLst>
              <a:ext uri="{FF2B5EF4-FFF2-40B4-BE49-F238E27FC236}">
                <a16:creationId xmlns:a16="http://schemas.microsoft.com/office/drawing/2014/main" id="{17C23BD2-F138-417A-BCE6-1BB8C2653E7D}"/>
              </a:ext>
            </a:extLst>
          </p:cNvPr>
          <p:cNvSpPr>
            <a:spLocks noGrp="1" noChangeArrowheads="1"/>
          </p:cNvSpPr>
          <p:nvPr>
            <p:ph type="body" idx="1"/>
          </p:nvPr>
        </p:nvSpPr>
        <p:spPr>
          <a:xfrm>
            <a:off x="836711" y="4762500"/>
            <a:ext cx="5364063"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 Welcome participants </a:t>
            </a:r>
          </a:p>
        </p:txBody>
      </p:sp>
    </p:spTree>
    <p:extLst>
      <p:ext uri="{BB962C8B-B14F-4D97-AF65-F5344CB8AC3E}">
        <p14:creationId xmlns:p14="http://schemas.microsoft.com/office/powerpoint/2010/main" val="427218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10</a:t>
            </a:fld>
            <a:endParaRPr lang="en-GB"/>
          </a:p>
        </p:txBody>
      </p:sp>
    </p:spTree>
    <p:extLst>
      <p:ext uri="{BB962C8B-B14F-4D97-AF65-F5344CB8AC3E}">
        <p14:creationId xmlns:p14="http://schemas.microsoft.com/office/powerpoint/2010/main" val="384424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11</a:t>
            </a:fld>
            <a:endParaRPr lang="en-GB"/>
          </a:p>
        </p:txBody>
      </p:sp>
    </p:spTree>
    <p:extLst>
      <p:ext uri="{BB962C8B-B14F-4D97-AF65-F5344CB8AC3E}">
        <p14:creationId xmlns:p14="http://schemas.microsoft.com/office/powerpoint/2010/main" val="813091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12</a:t>
            </a:fld>
            <a:endParaRPr lang="en-GB"/>
          </a:p>
        </p:txBody>
      </p:sp>
    </p:spTree>
    <p:extLst>
      <p:ext uri="{BB962C8B-B14F-4D97-AF65-F5344CB8AC3E}">
        <p14:creationId xmlns:p14="http://schemas.microsoft.com/office/powerpoint/2010/main" val="317345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13</a:t>
            </a:fld>
            <a:endParaRPr lang="en-GB"/>
          </a:p>
        </p:txBody>
      </p:sp>
    </p:spTree>
    <p:extLst>
      <p:ext uri="{BB962C8B-B14F-4D97-AF65-F5344CB8AC3E}">
        <p14:creationId xmlns:p14="http://schemas.microsoft.com/office/powerpoint/2010/main" val="1863565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14</a:t>
            </a:fld>
            <a:endParaRPr lang="en-GB"/>
          </a:p>
        </p:txBody>
      </p:sp>
    </p:spTree>
    <p:extLst>
      <p:ext uri="{BB962C8B-B14F-4D97-AF65-F5344CB8AC3E}">
        <p14:creationId xmlns:p14="http://schemas.microsoft.com/office/powerpoint/2010/main" val="2124088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15</a:t>
            </a:fld>
            <a:endParaRPr lang="en-GB"/>
          </a:p>
        </p:txBody>
      </p:sp>
    </p:spTree>
    <p:extLst>
      <p:ext uri="{BB962C8B-B14F-4D97-AF65-F5344CB8AC3E}">
        <p14:creationId xmlns:p14="http://schemas.microsoft.com/office/powerpoint/2010/main" val="155793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16</a:t>
            </a:fld>
            <a:endParaRPr lang="en-GB"/>
          </a:p>
        </p:txBody>
      </p:sp>
    </p:spTree>
    <p:extLst>
      <p:ext uri="{BB962C8B-B14F-4D97-AF65-F5344CB8AC3E}">
        <p14:creationId xmlns:p14="http://schemas.microsoft.com/office/powerpoint/2010/main" val="355143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17</a:t>
            </a:fld>
            <a:endParaRPr lang="en-GB"/>
          </a:p>
        </p:txBody>
      </p:sp>
    </p:spTree>
    <p:extLst>
      <p:ext uri="{BB962C8B-B14F-4D97-AF65-F5344CB8AC3E}">
        <p14:creationId xmlns:p14="http://schemas.microsoft.com/office/powerpoint/2010/main" val="1911624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and keep this</a:t>
            </a:r>
            <a:r>
              <a:rPr lang="en-GB" baseline="0" dirty="0"/>
              <a:t> slide up as backdrop to small group exercise</a:t>
            </a:r>
            <a:r>
              <a:rPr lang="en-GB" dirty="0"/>
              <a:t>’</a:t>
            </a:r>
          </a:p>
          <a:p>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18</a:t>
            </a:fld>
            <a:endParaRPr lang="en-GB"/>
          </a:p>
        </p:txBody>
      </p:sp>
    </p:spTree>
    <p:extLst>
      <p:ext uri="{BB962C8B-B14F-4D97-AF65-F5344CB8AC3E}">
        <p14:creationId xmlns:p14="http://schemas.microsoft.com/office/powerpoint/2010/main" val="1005212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19</a:t>
            </a:fld>
            <a:endParaRPr lang="en-GB"/>
          </a:p>
        </p:txBody>
      </p:sp>
    </p:spTree>
    <p:extLst>
      <p:ext uri="{BB962C8B-B14F-4D97-AF65-F5344CB8AC3E}">
        <p14:creationId xmlns:p14="http://schemas.microsoft.com/office/powerpoint/2010/main" val="12445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53CEDB80-4913-4F5A-AE41-321DF21B29C0}"/>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4E415588-1D02-4AA6-886A-472507B68472}" type="slidenum">
              <a:rPr lang="en-GB" altLang="en-US" smtClean="0">
                <a:cs typeface="Arial Unicode MS" charset="0"/>
              </a:rPr>
              <a:pPr>
                <a:spcBef>
                  <a:spcPct val="0"/>
                </a:spcBef>
                <a:buClrTx/>
                <a:buSzPct val="45000"/>
                <a:buFontTx/>
                <a:buNone/>
              </a:pPr>
              <a:t>2</a:t>
            </a:fld>
            <a:endParaRPr lang="en-GB" altLang="en-US">
              <a:cs typeface="Arial Unicode MS" charset="0"/>
            </a:endParaRPr>
          </a:p>
        </p:txBody>
      </p:sp>
      <p:sp>
        <p:nvSpPr>
          <p:cNvPr id="19459" name="Text Box 1">
            <a:extLst>
              <a:ext uri="{FF2B5EF4-FFF2-40B4-BE49-F238E27FC236}">
                <a16:creationId xmlns:a16="http://schemas.microsoft.com/office/drawing/2014/main" id="{7A8DC5C0-5010-406B-BC35-069070DA881D}"/>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FEC57CD-391B-4080-8DEB-6346D1075B17}"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2</a:t>
            </a:fld>
            <a:endParaRPr lang="en-GB" altLang="en-US">
              <a:latin typeface="Arial" panose="020B0604020202020204" pitchFamily="34" charset="0"/>
              <a:cs typeface="Arial" panose="020B0604020202020204" pitchFamily="34" charset="0"/>
            </a:endParaRPr>
          </a:p>
        </p:txBody>
      </p:sp>
      <p:sp>
        <p:nvSpPr>
          <p:cNvPr id="19460" name="Rectangle 2">
            <a:extLst>
              <a:ext uri="{FF2B5EF4-FFF2-40B4-BE49-F238E27FC236}">
                <a16:creationId xmlns:a16="http://schemas.microsoft.com/office/drawing/2014/main" id="{6B0B16A6-5745-4CBE-AE6E-17727D17A73F}"/>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Rectangle 3">
            <a:extLst>
              <a:ext uri="{FF2B5EF4-FFF2-40B4-BE49-F238E27FC236}">
                <a16:creationId xmlns:a16="http://schemas.microsoft.com/office/drawing/2014/main" id="{C0383216-9698-4045-A655-95D0ED871CC3}"/>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a:t>
            </a:r>
          </a:p>
        </p:txBody>
      </p:sp>
    </p:spTree>
    <p:extLst>
      <p:ext uri="{BB962C8B-B14F-4D97-AF65-F5344CB8AC3E}">
        <p14:creationId xmlns:p14="http://schemas.microsoft.com/office/powerpoint/2010/main" val="2865818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backdrop to small group exercise</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20</a:t>
            </a:fld>
            <a:endParaRPr lang="en-GB"/>
          </a:p>
        </p:txBody>
      </p:sp>
    </p:spTree>
    <p:extLst>
      <p:ext uri="{BB962C8B-B14F-4D97-AF65-F5344CB8AC3E}">
        <p14:creationId xmlns:p14="http://schemas.microsoft.com/office/powerpoint/2010/main" val="274140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Presentation: Outline content and process of session two</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21</a:t>
            </a:fld>
            <a:endParaRPr lang="en-GB"/>
          </a:p>
        </p:txBody>
      </p:sp>
    </p:spTree>
    <p:extLst>
      <p:ext uri="{BB962C8B-B14F-4D97-AF65-F5344CB8AC3E}">
        <p14:creationId xmlns:p14="http://schemas.microsoft.com/office/powerpoint/2010/main" val="176385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Use this slide as backdrop</a:t>
            </a:r>
            <a:r>
              <a:rPr lang="en-GB" baseline="0" dirty="0"/>
              <a:t> to individual reading task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22</a:t>
            </a:fld>
            <a:endParaRPr lang="en-GB"/>
          </a:p>
        </p:txBody>
      </p:sp>
    </p:spTree>
    <p:extLst>
      <p:ext uri="{BB962C8B-B14F-4D97-AF65-F5344CB8AC3E}">
        <p14:creationId xmlns:p14="http://schemas.microsoft.com/office/powerpoint/2010/main" val="42007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as backdrop to small</a:t>
            </a:r>
            <a:r>
              <a:rPr lang="en-GB" baseline="0" dirty="0"/>
              <a:t> group exercise</a:t>
            </a: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23</a:t>
            </a:fld>
            <a:endParaRPr lang="en-GB"/>
          </a:p>
        </p:txBody>
      </p:sp>
    </p:spTree>
    <p:extLst>
      <p:ext uri="{BB962C8B-B14F-4D97-AF65-F5344CB8AC3E}">
        <p14:creationId xmlns:p14="http://schemas.microsoft.com/office/powerpoint/2010/main" val="2567447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as backdrop for</a:t>
            </a:r>
            <a:r>
              <a:rPr lang="en-GB" baseline="0" dirty="0"/>
              <a:t> </a:t>
            </a:r>
            <a:r>
              <a:rPr lang="en-GB" dirty="0"/>
              <a:t> feedback to large group and plenary discussion</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24</a:t>
            </a:fld>
            <a:endParaRPr lang="en-GB"/>
          </a:p>
        </p:txBody>
      </p:sp>
    </p:spTree>
    <p:extLst>
      <p:ext uri="{BB962C8B-B14F-4D97-AF65-F5344CB8AC3E}">
        <p14:creationId xmlns:p14="http://schemas.microsoft.com/office/powerpoint/2010/main" val="1173586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25</a:t>
            </a:fld>
            <a:endParaRPr lang="en-GB"/>
          </a:p>
        </p:txBody>
      </p:sp>
    </p:spTree>
    <p:extLst>
      <p:ext uri="{BB962C8B-B14F-4D97-AF65-F5344CB8AC3E}">
        <p14:creationId xmlns:p14="http://schemas.microsoft.com/office/powerpoint/2010/main" val="447603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Presentation</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26</a:t>
            </a:fld>
            <a:endParaRPr lang="en-GB"/>
          </a:p>
        </p:txBody>
      </p:sp>
    </p:spTree>
    <p:extLst>
      <p:ext uri="{BB962C8B-B14F-4D97-AF65-F5344CB8AC3E}">
        <p14:creationId xmlns:p14="http://schemas.microsoft.com/office/powerpoint/2010/main" val="167879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as backdrop to small group task and plenary.  </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27</a:t>
            </a:fld>
            <a:endParaRPr lang="en-GB"/>
          </a:p>
        </p:txBody>
      </p:sp>
    </p:spTree>
    <p:extLst>
      <p:ext uri="{BB962C8B-B14F-4D97-AF65-F5344CB8AC3E}">
        <p14:creationId xmlns:p14="http://schemas.microsoft.com/office/powerpoint/2010/main" val="3376950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28</a:t>
            </a:fld>
            <a:endParaRPr lang="en-GB"/>
          </a:p>
        </p:txBody>
      </p:sp>
    </p:spTree>
    <p:extLst>
      <p:ext uri="{BB962C8B-B14F-4D97-AF65-F5344CB8AC3E}">
        <p14:creationId xmlns:p14="http://schemas.microsoft.com/office/powerpoint/2010/main" val="2033803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backdrop for large group exercise</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29</a:t>
            </a:fld>
            <a:endParaRPr lang="en-GB"/>
          </a:p>
        </p:txBody>
      </p:sp>
    </p:spTree>
    <p:extLst>
      <p:ext uri="{BB962C8B-B14F-4D97-AF65-F5344CB8AC3E}">
        <p14:creationId xmlns:p14="http://schemas.microsoft.com/office/powerpoint/2010/main" val="114253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004B02C7-DBC1-40A6-8BF3-5224E6B92D0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900CD865-BED0-4177-9C78-A2A787BB3942}" type="slidenum">
              <a:rPr lang="en-GB" altLang="en-US" smtClean="0">
                <a:cs typeface="Arial Unicode MS" charset="0"/>
              </a:rPr>
              <a:pPr>
                <a:spcBef>
                  <a:spcPct val="0"/>
                </a:spcBef>
                <a:buClrTx/>
                <a:buSzPct val="45000"/>
                <a:buFontTx/>
                <a:buNone/>
              </a:pPr>
              <a:t>3</a:t>
            </a:fld>
            <a:endParaRPr lang="en-GB" altLang="en-US">
              <a:cs typeface="Arial Unicode MS" charset="0"/>
            </a:endParaRPr>
          </a:p>
        </p:txBody>
      </p:sp>
      <p:sp>
        <p:nvSpPr>
          <p:cNvPr id="21507" name="Rectangle 1">
            <a:extLst>
              <a:ext uri="{FF2B5EF4-FFF2-40B4-BE49-F238E27FC236}">
                <a16:creationId xmlns:a16="http://schemas.microsoft.com/office/drawing/2014/main" id="{536FD5FB-47EF-4D95-8F86-46E777770EAA}"/>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F7E197EA-397E-4536-B5F9-E17072F7DF3A}"/>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Presentation</a:t>
            </a:r>
          </a:p>
        </p:txBody>
      </p:sp>
    </p:spTree>
    <p:extLst>
      <p:ext uri="{BB962C8B-B14F-4D97-AF65-F5344CB8AC3E}">
        <p14:creationId xmlns:p14="http://schemas.microsoft.com/office/powerpoint/2010/main" val="1702349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as backdrop to plenary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30</a:t>
            </a:fld>
            <a:endParaRPr lang="en-GB"/>
          </a:p>
        </p:txBody>
      </p:sp>
    </p:spTree>
    <p:extLst>
      <p:ext uri="{BB962C8B-B14F-4D97-AF65-F5344CB8AC3E}">
        <p14:creationId xmlns:p14="http://schemas.microsoft.com/office/powerpoint/2010/main" val="3813940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Presentation: Outline content and process of session two</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31</a:t>
            </a:fld>
            <a:endParaRPr lang="en-GB"/>
          </a:p>
        </p:txBody>
      </p:sp>
    </p:spTree>
    <p:extLst>
      <p:ext uri="{BB962C8B-B14F-4D97-AF65-F5344CB8AC3E}">
        <p14:creationId xmlns:p14="http://schemas.microsoft.com/office/powerpoint/2010/main" val="2916236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Use this as backdrop to discussion in pairs</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32</a:t>
            </a:fld>
            <a:endParaRPr lang="en-GB"/>
          </a:p>
        </p:txBody>
      </p:sp>
    </p:spTree>
    <p:extLst>
      <p:ext uri="{BB962C8B-B14F-4D97-AF65-F5344CB8AC3E}">
        <p14:creationId xmlns:p14="http://schemas.microsoft.com/office/powerpoint/2010/main" val="2531409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support discussion in pairs</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33</a:t>
            </a:fld>
            <a:endParaRPr lang="en-GB"/>
          </a:p>
        </p:txBody>
      </p:sp>
    </p:spTree>
    <p:extLst>
      <p:ext uri="{BB962C8B-B14F-4D97-AF65-F5344CB8AC3E}">
        <p14:creationId xmlns:p14="http://schemas.microsoft.com/office/powerpoint/2010/main" val="2158729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support small group exercise</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34</a:t>
            </a:fld>
            <a:endParaRPr lang="en-GB"/>
          </a:p>
        </p:txBody>
      </p:sp>
    </p:spTree>
    <p:extLst>
      <p:ext uri="{BB962C8B-B14F-4D97-AF65-F5344CB8AC3E}">
        <p14:creationId xmlns:p14="http://schemas.microsoft.com/office/powerpoint/2010/main" val="3660369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989138" y="625475"/>
            <a:ext cx="2541587" cy="1906588"/>
          </a:xfrm>
          <a:ln/>
        </p:spPr>
      </p:sp>
      <p:sp>
        <p:nvSpPr>
          <p:cNvPr id="3" name="Notes Placeholder 2"/>
          <p:cNvSpPr>
            <a:spLocks noGrp="1"/>
          </p:cNvSpPr>
          <p:nvPr>
            <p:ph type="body" idx="1"/>
          </p:nvPr>
        </p:nvSpPr>
        <p:spPr>
          <a:xfrm>
            <a:off x="764704" y="4355976"/>
            <a:ext cx="5486400" cy="4114800"/>
          </a:xfrm>
        </p:spPr>
        <p:txBody>
          <a:bodyPr/>
          <a:lstStyle/>
          <a:p>
            <a:pPr>
              <a:defRPr/>
            </a:pPr>
            <a:r>
              <a:rPr lang="en-GB" sz="1400" dirty="0"/>
              <a:t>Presentation to support plenary discussion</a:t>
            </a:r>
            <a:endParaRPr lang="en-GB" altLang="en-US" sz="1400" dirty="0"/>
          </a:p>
        </p:txBody>
      </p:sp>
      <p:sp>
        <p:nvSpPr>
          <p:cNvPr id="1116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35" indent="-285744">
              <a:defRPr sz="2800">
                <a:solidFill>
                  <a:schemeClr val="tx1"/>
                </a:solidFill>
                <a:latin typeface="Times New Roman" panose="02020603050405020304" pitchFamily="18" charset="0"/>
                <a:ea typeface="ＭＳ Ｐゴシック" panose="020B0600070205080204" pitchFamily="34" charset="-128"/>
              </a:defRPr>
            </a:lvl2pPr>
            <a:lvl3pPr marL="1142977" indent="-228596">
              <a:defRPr sz="2800">
                <a:solidFill>
                  <a:schemeClr val="tx1"/>
                </a:solidFill>
                <a:latin typeface="Times New Roman" panose="02020603050405020304" pitchFamily="18" charset="0"/>
                <a:ea typeface="ＭＳ Ｐゴシック" panose="020B0600070205080204" pitchFamily="34" charset="-128"/>
              </a:defRPr>
            </a:lvl3pPr>
            <a:lvl4pPr marL="1600168" indent="-228596">
              <a:defRPr sz="2800">
                <a:solidFill>
                  <a:schemeClr val="tx1"/>
                </a:solidFill>
                <a:latin typeface="Times New Roman" panose="02020603050405020304" pitchFamily="18" charset="0"/>
                <a:ea typeface="ＭＳ Ｐゴシック" panose="020B0600070205080204" pitchFamily="34" charset="-128"/>
              </a:defRPr>
            </a:lvl4pPr>
            <a:lvl5pPr marL="2057359" indent="-228596">
              <a:defRPr sz="2800">
                <a:solidFill>
                  <a:schemeClr val="tx1"/>
                </a:solidFill>
                <a:latin typeface="Times New Roman" panose="02020603050405020304" pitchFamily="18" charset="0"/>
                <a:ea typeface="ＭＳ Ｐゴシック" panose="020B0600070205080204" pitchFamily="34" charset="-128"/>
              </a:defRPr>
            </a:lvl5pPr>
            <a:lvl6pPr marL="2514550"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741"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893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12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GB" altLang="en-US" sz="1000">
                <a:latin typeface="Verdana" panose="020B0604030504040204" pitchFamily="34" charset="0"/>
              </a:rPr>
              <a:t>www.rip.org.uk</a:t>
            </a:r>
          </a:p>
        </p:txBody>
      </p:sp>
      <p:sp>
        <p:nvSpPr>
          <p:cNvPr id="111621" name="Slide Number Placeholder 4"/>
          <p:cNvSpPr>
            <a:spLocks noGrp="1"/>
          </p:cNvSpPr>
          <p:nvPr>
            <p:ph type="sldNum" sz="quarter" idx="4294967295"/>
          </p:nvPr>
        </p:nvSpPr>
        <p:spPr bwMode="auto">
          <a:xfrm>
            <a:off x="3849688" y="9428164"/>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35" indent="-285744">
              <a:defRPr sz="2800">
                <a:solidFill>
                  <a:schemeClr val="tx1"/>
                </a:solidFill>
                <a:latin typeface="Times New Roman" panose="02020603050405020304" pitchFamily="18" charset="0"/>
                <a:ea typeface="ＭＳ Ｐゴシック" panose="020B0600070205080204" pitchFamily="34" charset="-128"/>
              </a:defRPr>
            </a:lvl2pPr>
            <a:lvl3pPr marL="1142977" indent="-228596">
              <a:defRPr sz="2800">
                <a:solidFill>
                  <a:schemeClr val="tx1"/>
                </a:solidFill>
                <a:latin typeface="Times New Roman" panose="02020603050405020304" pitchFamily="18" charset="0"/>
                <a:ea typeface="ＭＳ Ｐゴシック" panose="020B0600070205080204" pitchFamily="34" charset="-128"/>
              </a:defRPr>
            </a:lvl3pPr>
            <a:lvl4pPr marL="1600168" indent="-228596">
              <a:defRPr sz="2800">
                <a:solidFill>
                  <a:schemeClr val="tx1"/>
                </a:solidFill>
                <a:latin typeface="Times New Roman" panose="02020603050405020304" pitchFamily="18" charset="0"/>
                <a:ea typeface="ＭＳ Ｐゴシック" panose="020B0600070205080204" pitchFamily="34" charset="-128"/>
              </a:defRPr>
            </a:lvl4pPr>
            <a:lvl5pPr marL="2057359" indent="-228596">
              <a:defRPr sz="2800">
                <a:solidFill>
                  <a:schemeClr val="tx1"/>
                </a:solidFill>
                <a:latin typeface="Times New Roman" panose="02020603050405020304" pitchFamily="18" charset="0"/>
                <a:ea typeface="ＭＳ Ｐゴシック" panose="020B0600070205080204" pitchFamily="34" charset="-128"/>
              </a:defRPr>
            </a:lvl5pPr>
            <a:lvl6pPr marL="2514550"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741"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893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12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BE6E01B1-907C-4F54-9EC1-A9F118DA5B0B}" type="slidenum">
              <a:rPr lang="en-GB" altLang="en-US"/>
              <a:pPr/>
              <a:t>35</a:t>
            </a:fld>
            <a:endParaRPr lang="en-GB" altLang="en-US"/>
          </a:p>
        </p:txBody>
      </p:sp>
    </p:spTree>
    <p:extLst>
      <p:ext uri="{BB962C8B-B14F-4D97-AF65-F5344CB8AC3E}">
        <p14:creationId xmlns:p14="http://schemas.microsoft.com/office/powerpoint/2010/main" val="3187096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881188" y="660400"/>
            <a:ext cx="2895600" cy="2171700"/>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a:t>
            </a:r>
            <a:r>
              <a:rPr lang="en-GB" sz="1200" dirty="0"/>
              <a:t>Presentation to support plenary discussion</a:t>
            </a:r>
            <a:endParaRPr lang="en-GB" altLang="en-US" sz="1200" dirty="0"/>
          </a:p>
          <a:p>
            <a:endParaRPr lang="en-US" altLang="en-US" dirty="0">
              <a:ea typeface="ＭＳ Ｐゴシック" panose="020B0600070205080204" pitchFamily="34" charset="-128"/>
            </a:endParaRPr>
          </a:p>
        </p:txBody>
      </p:sp>
      <p:sp>
        <p:nvSpPr>
          <p:cNvPr id="113668" name="Header Placeholder 3"/>
          <p:cNvSpPr>
            <a:spLocks noGrp="1"/>
          </p:cNvSpPr>
          <p:nvPr>
            <p:ph type="hdr" sz="quarter"/>
          </p:nvPr>
        </p:nvSpPr>
        <p:spPr bwMode="auto">
          <a:xfrm>
            <a:off x="0" y="1"/>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defRPr sz="2800">
                <a:solidFill>
                  <a:schemeClr val="tx1"/>
                </a:solidFill>
                <a:latin typeface="Times New Roman" panose="02020603050405020304" pitchFamily="18" charset="0"/>
                <a:ea typeface="ＭＳ Ｐゴシック" panose="020B0600070205080204" pitchFamily="34" charset="-128"/>
              </a:defRPr>
            </a:lvl1pPr>
            <a:lvl2pPr marL="742935" indent="-285744">
              <a:defRPr sz="2800">
                <a:solidFill>
                  <a:schemeClr val="tx1"/>
                </a:solidFill>
                <a:latin typeface="Times New Roman" panose="02020603050405020304" pitchFamily="18" charset="0"/>
                <a:ea typeface="ＭＳ Ｐゴシック" panose="020B0600070205080204" pitchFamily="34" charset="-128"/>
              </a:defRPr>
            </a:lvl2pPr>
            <a:lvl3pPr marL="1142977" indent="-228596">
              <a:defRPr sz="2800">
                <a:solidFill>
                  <a:schemeClr val="tx1"/>
                </a:solidFill>
                <a:latin typeface="Times New Roman" panose="02020603050405020304" pitchFamily="18" charset="0"/>
                <a:ea typeface="ＭＳ Ｐゴシック" panose="020B0600070205080204" pitchFamily="34" charset="-128"/>
              </a:defRPr>
            </a:lvl3pPr>
            <a:lvl4pPr marL="1600168" indent="-228596">
              <a:defRPr sz="2800">
                <a:solidFill>
                  <a:schemeClr val="tx1"/>
                </a:solidFill>
                <a:latin typeface="Times New Roman" panose="02020603050405020304" pitchFamily="18" charset="0"/>
                <a:ea typeface="ＭＳ Ｐゴシック" panose="020B0600070205080204" pitchFamily="34" charset="-128"/>
              </a:defRPr>
            </a:lvl4pPr>
            <a:lvl5pPr marL="2057359" indent="-228596">
              <a:defRPr sz="2800">
                <a:solidFill>
                  <a:schemeClr val="tx1"/>
                </a:solidFill>
                <a:latin typeface="Times New Roman" panose="02020603050405020304" pitchFamily="18" charset="0"/>
                <a:ea typeface="ＭＳ Ｐゴシック" panose="020B0600070205080204" pitchFamily="34" charset="-128"/>
              </a:defRPr>
            </a:lvl5pPr>
            <a:lvl6pPr marL="2514550"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741"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893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12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GB" altLang="en-US" sz="1000">
                <a:latin typeface="Verdana" panose="020B0604030504040204" pitchFamily="34" charset="0"/>
              </a:rPr>
              <a:t>research </a:t>
            </a:r>
            <a:r>
              <a:rPr lang="en-GB" altLang="en-US" sz="1000">
                <a:solidFill>
                  <a:srgbClr val="FF0000"/>
                </a:solidFill>
                <a:latin typeface="Verdana" panose="020B0604030504040204" pitchFamily="34" charset="0"/>
              </a:rPr>
              <a:t>in</a:t>
            </a:r>
            <a:r>
              <a:rPr lang="en-GB" altLang="en-US" sz="1000">
                <a:latin typeface="Verdana" panose="020B0604030504040204" pitchFamily="34" charset="0"/>
              </a:rPr>
              <a:t> practice</a:t>
            </a:r>
          </a:p>
        </p:txBody>
      </p:sp>
      <p:sp>
        <p:nvSpPr>
          <p:cNvPr id="1136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35" indent="-285744">
              <a:defRPr sz="2800">
                <a:solidFill>
                  <a:schemeClr val="tx1"/>
                </a:solidFill>
                <a:latin typeface="Times New Roman" panose="02020603050405020304" pitchFamily="18" charset="0"/>
                <a:ea typeface="ＭＳ Ｐゴシック" panose="020B0600070205080204" pitchFamily="34" charset="-128"/>
              </a:defRPr>
            </a:lvl2pPr>
            <a:lvl3pPr marL="1142977" indent="-228596">
              <a:defRPr sz="2800">
                <a:solidFill>
                  <a:schemeClr val="tx1"/>
                </a:solidFill>
                <a:latin typeface="Times New Roman" panose="02020603050405020304" pitchFamily="18" charset="0"/>
                <a:ea typeface="ＭＳ Ｐゴシック" panose="020B0600070205080204" pitchFamily="34" charset="-128"/>
              </a:defRPr>
            </a:lvl3pPr>
            <a:lvl4pPr marL="1600168" indent="-228596">
              <a:defRPr sz="2800">
                <a:solidFill>
                  <a:schemeClr val="tx1"/>
                </a:solidFill>
                <a:latin typeface="Times New Roman" panose="02020603050405020304" pitchFamily="18" charset="0"/>
                <a:ea typeface="ＭＳ Ｐゴシック" panose="020B0600070205080204" pitchFamily="34" charset="-128"/>
              </a:defRPr>
            </a:lvl4pPr>
            <a:lvl5pPr marL="2057359" indent="-228596">
              <a:defRPr sz="2800">
                <a:solidFill>
                  <a:schemeClr val="tx1"/>
                </a:solidFill>
                <a:latin typeface="Times New Roman" panose="02020603050405020304" pitchFamily="18" charset="0"/>
                <a:ea typeface="ＭＳ Ｐゴシック" panose="020B0600070205080204" pitchFamily="34" charset="-128"/>
              </a:defRPr>
            </a:lvl5pPr>
            <a:lvl6pPr marL="2514550"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741"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893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12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GB" altLang="en-US" sz="1000">
                <a:latin typeface="Verdana" panose="020B0604030504040204" pitchFamily="34" charset="0"/>
              </a:rPr>
              <a:t>www.rip.org.uk</a:t>
            </a:r>
          </a:p>
        </p:txBody>
      </p:sp>
      <p:sp>
        <p:nvSpPr>
          <p:cNvPr id="113670" name="Date Placeholder 5"/>
          <p:cNvSpPr>
            <a:spLocks noGrp="1"/>
          </p:cNvSpPr>
          <p:nvPr>
            <p:ph type="dt" sz="quarter" idx="1"/>
          </p:nvPr>
        </p:nvSpPr>
        <p:spPr bwMode="auto">
          <a:xfrm>
            <a:off x="3849688" y="9426576"/>
            <a:ext cx="294640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defRPr sz="2800">
                <a:solidFill>
                  <a:schemeClr val="tx1"/>
                </a:solidFill>
                <a:latin typeface="Times New Roman" panose="02020603050405020304" pitchFamily="18" charset="0"/>
                <a:ea typeface="ＭＳ Ｐゴシック" panose="020B0600070205080204" pitchFamily="34" charset="-128"/>
              </a:defRPr>
            </a:lvl1pPr>
            <a:lvl2pPr marL="742935" indent="-285744">
              <a:defRPr sz="2800">
                <a:solidFill>
                  <a:schemeClr val="tx1"/>
                </a:solidFill>
                <a:latin typeface="Times New Roman" panose="02020603050405020304" pitchFamily="18" charset="0"/>
                <a:ea typeface="ＭＳ Ｐゴシック" panose="020B0600070205080204" pitchFamily="34" charset="-128"/>
              </a:defRPr>
            </a:lvl2pPr>
            <a:lvl3pPr marL="1142977" indent="-228596">
              <a:defRPr sz="2800">
                <a:solidFill>
                  <a:schemeClr val="tx1"/>
                </a:solidFill>
                <a:latin typeface="Times New Roman" panose="02020603050405020304" pitchFamily="18" charset="0"/>
                <a:ea typeface="ＭＳ Ｐゴシック" panose="020B0600070205080204" pitchFamily="34" charset="-128"/>
              </a:defRPr>
            </a:lvl3pPr>
            <a:lvl4pPr marL="1600168" indent="-228596">
              <a:defRPr sz="2800">
                <a:solidFill>
                  <a:schemeClr val="tx1"/>
                </a:solidFill>
                <a:latin typeface="Times New Roman" panose="02020603050405020304" pitchFamily="18" charset="0"/>
                <a:ea typeface="ＭＳ Ｐゴシック" panose="020B0600070205080204" pitchFamily="34" charset="-128"/>
              </a:defRPr>
            </a:lvl4pPr>
            <a:lvl5pPr marL="2057359" indent="-228596">
              <a:defRPr sz="2800">
                <a:solidFill>
                  <a:schemeClr val="tx1"/>
                </a:solidFill>
                <a:latin typeface="Times New Roman" panose="02020603050405020304" pitchFamily="18" charset="0"/>
                <a:ea typeface="ＭＳ Ｐゴシック" panose="020B0600070205080204" pitchFamily="34" charset="-128"/>
              </a:defRPr>
            </a:lvl5pPr>
            <a:lvl6pPr marL="2514550"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741"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893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122" indent="-228596"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fld id="{2DD4E35E-1E9B-413D-9934-7E5B6883E381}" type="datetime1">
              <a:rPr lang="en-GB" altLang="en-US" sz="1000">
                <a:latin typeface="Verdana" panose="020B0604030504040204" pitchFamily="34" charset="0"/>
              </a:rPr>
              <a:pPr/>
              <a:t>29/11/2017</a:t>
            </a:fld>
            <a:endParaRPr lang="en-GB" altLang="en-US" sz="1000">
              <a:latin typeface="Verdana" panose="020B0604030504040204" pitchFamily="34" charset="0"/>
            </a:endParaRPr>
          </a:p>
        </p:txBody>
      </p:sp>
    </p:spTree>
    <p:extLst>
      <p:ext uri="{BB962C8B-B14F-4D97-AF65-F5344CB8AC3E}">
        <p14:creationId xmlns:p14="http://schemas.microsoft.com/office/powerpoint/2010/main" val="203720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plenary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37</a:t>
            </a:fld>
            <a:endParaRPr lang="en-GB"/>
          </a:p>
        </p:txBody>
      </p:sp>
    </p:spTree>
    <p:extLst>
      <p:ext uri="{BB962C8B-B14F-4D97-AF65-F5344CB8AC3E}">
        <p14:creationId xmlns:p14="http://schemas.microsoft.com/office/powerpoint/2010/main" val="1741184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Presentation to support plenary discussion</a:t>
            </a:r>
            <a:endParaRPr lang="en-GB" altLang="en-US" sz="1200" dirty="0"/>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38</a:t>
            </a:fld>
            <a:endParaRPr lang="en-GB"/>
          </a:p>
        </p:txBody>
      </p:sp>
    </p:spTree>
    <p:extLst>
      <p:ext uri="{BB962C8B-B14F-4D97-AF65-F5344CB8AC3E}">
        <p14:creationId xmlns:p14="http://schemas.microsoft.com/office/powerpoint/2010/main" val="505995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 </a:t>
            </a:r>
            <a:r>
              <a:rPr lang="en-GB" altLang="en-US" dirty="0"/>
              <a:t>Presentation: Outline content and process of session  four</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39</a:t>
            </a:fld>
            <a:endParaRPr lang="en-GB"/>
          </a:p>
        </p:txBody>
      </p:sp>
    </p:spTree>
    <p:extLst>
      <p:ext uri="{BB962C8B-B14F-4D97-AF65-F5344CB8AC3E}">
        <p14:creationId xmlns:p14="http://schemas.microsoft.com/office/powerpoint/2010/main" val="129984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Large group participation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a:t>
            </a:fld>
            <a:endParaRPr lang="en-GB"/>
          </a:p>
        </p:txBody>
      </p:sp>
    </p:spTree>
    <p:extLst>
      <p:ext uri="{BB962C8B-B14F-4D97-AF65-F5344CB8AC3E}">
        <p14:creationId xmlns:p14="http://schemas.microsoft.com/office/powerpoint/2010/main" val="2675288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support pairs discussion and small group task</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40</a:t>
            </a:fld>
            <a:endParaRPr lang="en-GB"/>
          </a:p>
        </p:txBody>
      </p:sp>
    </p:spTree>
    <p:extLst>
      <p:ext uri="{BB962C8B-B14F-4D97-AF65-F5344CB8AC3E}">
        <p14:creationId xmlns:p14="http://schemas.microsoft.com/office/powerpoint/2010/main" val="3553378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as backdrop to plenary discussion and debate</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41</a:t>
            </a:fld>
            <a:endParaRPr lang="en-GB"/>
          </a:p>
        </p:txBody>
      </p:sp>
    </p:spTree>
    <p:extLst>
      <p:ext uri="{BB962C8B-B14F-4D97-AF65-F5344CB8AC3E}">
        <p14:creationId xmlns:p14="http://schemas.microsoft.com/office/powerpoint/2010/main" val="3684597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Use this slide  as backdrop to small group exercise</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42</a:t>
            </a:fld>
            <a:endParaRPr lang="en-GB"/>
          </a:p>
        </p:txBody>
      </p:sp>
    </p:spTree>
    <p:extLst>
      <p:ext uri="{BB962C8B-B14F-4D97-AF65-F5344CB8AC3E}">
        <p14:creationId xmlns:p14="http://schemas.microsoft.com/office/powerpoint/2010/main" val="2123100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plenary discussion</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43</a:t>
            </a:fld>
            <a:endParaRPr lang="en-GB"/>
          </a:p>
        </p:txBody>
      </p:sp>
    </p:spTree>
    <p:extLst>
      <p:ext uri="{BB962C8B-B14F-4D97-AF65-F5344CB8AC3E}">
        <p14:creationId xmlns:p14="http://schemas.microsoft.com/office/powerpoint/2010/main" val="2874498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dirty="0"/>
              <a:t>Use this slide as backdrop to plenary discussion</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44</a:t>
            </a:fld>
            <a:endParaRPr lang="en-GB"/>
          </a:p>
        </p:txBody>
      </p:sp>
    </p:spTree>
    <p:extLst>
      <p:ext uri="{BB962C8B-B14F-4D97-AF65-F5344CB8AC3E}">
        <p14:creationId xmlns:p14="http://schemas.microsoft.com/office/powerpoint/2010/main" val="4264455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a:t>
            </a:r>
            <a:r>
              <a:rPr lang="en-GB"/>
              <a:t>pairs goal-setting task</a:t>
            </a:r>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45</a:t>
            </a:fld>
            <a:endParaRPr lang="en-GB"/>
          </a:p>
        </p:txBody>
      </p:sp>
    </p:spTree>
    <p:extLst>
      <p:ext uri="{BB962C8B-B14F-4D97-AF65-F5344CB8AC3E}">
        <p14:creationId xmlns:p14="http://schemas.microsoft.com/office/powerpoint/2010/main" val="334811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a:t>
            </a:r>
            <a:r>
              <a:rPr lang="en-GB" baseline="0" dirty="0"/>
              <a:t> as backdrop to small group discussion and large group exercise</a:t>
            </a:r>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5</a:t>
            </a:fld>
            <a:endParaRPr lang="en-GB"/>
          </a:p>
        </p:txBody>
      </p:sp>
    </p:spTree>
    <p:extLst>
      <p:ext uri="{BB962C8B-B14F-4D97-AF65-F5344CB8AC3E}">
        <p14:creationId xmlns:p14="http://schemas.microsoft.com/office/powerpoint/2010/main" val="380605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 Outline content and process of session three</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6</a:t>
            </a:fld>
            <a:endParaRPr lang="en-GB"/>
          </a:p>
        </p:txBody>
      </p:sp>
    </p:spTree>
    <p:extLst>
      <p:ext uri="{BB962C8B-B14F-4D97-AF65-F5344CB8AC3E}">
        <p14:creationId xmlns:p14="http://schemas.microsoft.com/office/powerpoint/2010/main" val="173867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to support large</a:t>
            </a:r>
            <a:r>
              <a:rPr lang="en-GB" baseline="0" dirty="0"/>
              <a:t> group discussion</a:t>
            </a:r>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7</a:t>
            </a:fld>
            <a:endParaRPr lang="en-GB"/>
          </a:p>
        </p:txBody>
      </p:sp>
    </p:spTree>
    <p:extLst>
      <p:ext uri="{BB962C8B-B14F-4D97-AF65-F5344CB8AC3E}">
        <p14:creationId xmlns:p14="http://schemas.microsoft.com/office/powerpoint/2010/main" val="322784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only if needed, to support large group discussion</a:t>
            </a:r>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8</a:t>
            </a:fld>
            <a:endParaRPr lang="en-GB"/>
          </a:p>
        </p:txBody>
      </p:sp>
    </p:spTree>
    <p:extLst>
      <p:ext uri="{BB962C8B-B14F-4D97-AF65-F5344CB8AC3E}">
        <p14:creationId xmlns:p14="http://schemas.microsoft.com/office/powerpoint/2010/main" val="125228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only if needed, to support large group discussion</a:t>
            </a:r>
          </a:p>
          <a:p>
            <a:endParaRPr lang="en-GB" dirty="0"/>
          </a:p>
        </p:txBody>
      </p:sp>
      <p:sp>
        <p:nvSpPr>
          <p:cNvPr id="4" name="Slide Number Placeholder 3"/>
          <p:cNvSpPr>
            <a:spLocks noGrp="1"/>
          </p:cNvSpPr>
          <p:nvPr>
            <p:ph type="sldNum" sz="quarter" idx="10"/>
          </p:nvPr>
        </p:nvSpPr>
        <p:spPr/>
        <p:txBody>
          <a:bodyPr/>
          <a:lstStyle/>
          <a:p>
            <a:pPr>
              <a:defRPr/>
            </a:pPr>
            <a:fld id="{30A9B803-2D03-4659-BCAF-7FF5E003CD07}" type="slidenum">
              <a:rPr lang="en-GB" smtClean="0"/>
              <a:pPr>
                <a:defRPr/>
              </a:pPr>
              <a:t>9</a:t>
            </a:fld>
            <a:endParaRPr lang="en-GB"/>
          </a:p>
        </p:txBody>
      </p:sp>
    </p:spTree>
    <p:extLst>
      <p:ext uri="{BB962C8B-B14F-4D97-AF65-F5344CB8AC3E}">
        <p14:creationId xmlns:p14="http://schemas.microsoft.com/office/powerpoint/2010/main" val="371392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406BB8-CE7E-4AD6-BDA2-5CF5C7CBE4B7}" type="datetime1">
              <a:rPr lang="en-GB" smtClean="0"/>
              <a:t>29/11/2017</a:t>
            </a:fld>
            <a:endParaRPr lang="en-GB"/>
          </a:p>
        </p:txBody>
      </p:sp>
      <p:sp>
        <p:nvSpPr>
          <p:cNvPr id="5" name="Footer Placeholder 4"/>
          <p:cNvSpPr>
            <a:spLocks noGrp="1"/>
          </p:cNvSpPr>
          <p:nvPr>
            <p:ph type="ftr" sz="quarter" idx="11"/>
          </p:nvPr>
        </p:nvSpPr>
        <p:spPr/>
        <p:txBody>
          <a:bodyPr/>
          <a:lstStyle/>
          <a:p>
            <a:r>
              <a:rPr lang="en-GB"/>
              <a:t>4</a:t>
            </a:r>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58624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3F6AA8-F69B-4427-A804-04534C876775}" type="datetime1">
              <a:rPr lang="en-GB" smtClean="0"/>
              <a:t>29/11/2017</a:t>
            </a:fld>
            <a:endParaRPr lang="en-GB"/>
          </a:p>
        </p:txBody>
      </p:sp>
      <p:sp>
        <p:nvSpPr>
          <p:cNvPr id="5" name="Footer Placeholder 4"/>
          <p:cNvSpPr>
            <a:spLocks noGrp="1"/>
          </p:cNvSpPr>
          <p:nvPr>
            <p:ph type="ftr" sz="quarter" idx="11"/>
          </p:nvPr>
        </p:nvSpPr>
        <p:spPr/>
        <p:txBody>
          <a:bodyPr/>
          <a:lstStyle/>
          <a:p>
            <a:r>
              <a:rPr lang="en-GB"/>
              <a:t>4</a:t>
            </a:r>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314198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D50245-0A19-40BB-A607-062E22E09392}" type="datetime1">
              <a:rPr lang="en-GB" smtClean="0"/>
              <a:t>29/11/2017</a:t>
            </a:fld>
            <a:endParaRPr lang="en-GB"/>
          </a:p>
        </p:txBody>
      </p:sp>
      <p:sp>
        <p:nvSpPr>
          <p:cNvPr id="5" name="Footer Placeholder 4"/>
          <p:cNvSpPr>
            <a:spLocks noGrp="1"/>
          </p:cNvSpPr>
          <p:nvPr>
            <p:ph type="ftr" sz="quarter" idx="11"/>
          </p:nvPr>
        </p:nvSpPr>
        <p:spPr/>
        <p:txBody>
          <a:bodyPr/>
          <a:lstStyle/>
          <a:p>
            <a:r>
              <a:rPr lang="en-GB"/>
              <a:t>4</a:t>
            </a:r>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294822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5595D-D512-4CA9-BCC9-DC968AC7F994}" type="datetime1">
              <a:rPr lang="en-GB" smtClean="0"/>
              <a:t>29/11/2017</a:t>
            </a:fld>
            <a:endParaRPr lang="en-GB"/>
          </a:p>
        </p:txBody>
      </p:sp>
      <p:sp>
        <p:nvSpPr>
          <p:cNvPr id="5" name="Footer Placeholder 4"/>
          <p:cNvSpPr>
            <a:spLocks noGrp="1"/>
          </p:cNvSpPr>
          <p:nvPr>
            <p:ph type="ftr" sz="quarter" idx="11"/>
          </p:nvPr>
        </p:nvSpPr>
        <p:spPr/>
        <p:txBody>
          <a:bodyPr/>
          <a:lstStyle/>
          <a:p>
            <a:r>
              <a:rPr lang="en-GB"/>
              <a:t>4</a:t>
            </a:r>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323724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840927-B4CE-4AD5-8576-044744688D74}" type="datetime1">
              <a:rPr lang="en-GB" smtClean="0"/>
              <a:t>29/11/2017</a:t>
            </a:fld>
            <a:endParaRPr lang="en-GB"/>
          </a:p>
        </p:txBody>
      </p:sp>
      <p:sp>
        <p:nvSpPr>
          <p:cNvPr id="5" name="Footer Placeholder 4"/>
          <p:cNvSpPr>
            <a:spLocks noGrp="1"/>
          </p:cNvSpPr>
          <p:nvPr>
            <p:ph type="ftr" sz="quarter" idx="11"/>
          </p:nvPr>
        </p:nvSpPr>
        <p:spPr/>
        <p:txBody>
          <a:bodyPr/>
          <a:lstStyle/>
          <a:p>
            <a:r>
              <a:rPr lang="en-GB"/>
              <a:t>4</a:t>
            </a:r>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227194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C04051-AA8B-46DC-9212-501F97EC9BB3}" type="datetime1">
              <a:rPr lang="en-GB" smtClean="0"/>
              <a:t>29/11/2017</a:t>
            </a:fld>
            <a:endParaRPr lang="en-GB"/>
          </a:p>
        </p:txBody>
      </p:sp>
      <p:sp>
        <p:nvSpPr>
          <p:cNvPr id="6" name="Footer Placeholder 5"/>
          <p:cNvSpPr>
            <a:spLocks noGrp="1"/>
          </p:cNvSpPr>
          <p:nvPr>
            <p:ph type="ftr" sz="quarter" idx="11"/>
          </p:nvPr>
        </p:nvSpPr>
        <p:spPr/>
        <p:txBody>
          <a:bodyPr/>
          <a:lstStyle/>
          <a:p>
            <a:r>
              <a:rPr lang="en-GB"/>
              <a:t>4</a:t>
            </a:r>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173979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FBB4EB-3246-441A-80E0-B61D5698C96C}" type="datetime1">
              <a:rPr lang="en-GB" smtClean="0"/>
              <a:t>29/11/2017</a:t>
            </a:fld>
            <a:endParaRPr lang="en-GB"/>
          </a:p>
        </p:txBody>
      </p:sp>
      <p:sp>
        <p:nvSpPr>
          <p:cNvPr id="8" name="Footer Placeholder 7"/>
          <p:cNvSpPr>
            <a:spLocks noGrp="1"/>
          </p:cNvSpPr>
          <p:nvPr>
            <p:ph type="ftr" sz="quarter" idx="11"/>
          </p:nvPr>
        </p:nvSpPr>
        <p:spPr/>
        <p:txBody>
          <a:bodyPr/>
          <a:lstStyle/>
          <a:p>
            <a:r>
              <a:rPr lang="en-GB"/>
              <a:t>4</a:t>
            </a:r>
          </a:p>
        </p:txBody>
      </p:sp>
      <p:sp>
        <p:nvSpPr>
          <p:cNvPr id="9" name="Slide Number Placeholder 8"/>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404190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0F554E-8FE2-4FD5-9C36-3DB706F3ED1C}" type="datetime1">
              <a:rPr lang="en-GB" smtClean="0"/>
              <a:t>29/11/2017</a:t>
            </a:fld>
            <a:endParaRPr lang="en-GB"/>
          </a:p>
        </p:txBody>
      </p:sp>
      <p:sp>
        <p:nvSpPr>
          <p:cNvPr id="4" name="Footer Placeholder 3"/>
          <p:cNvSpPr>
            <a:spLocks noGrp="1"/>
          </p:cNvSpPr>
          <p:nvPr>
            <p:ph type="ftr" sz="quarter" idx="11"/>
          </p:nvPr>
        </p:nvSpPr>
        <p:spPr/>
        <p:txBody>
          <a:bodyPr/>
          <a:lstStyle/>
          <a:p>
            <a:r>
              <a:rPr lang="en-GB"/>
              <a:t>4</a:t>
            </a:r>
          </a:p>
        </p:txBody>
      </p:sp>
      <p:sp>
        <p:nvSpPr>
          <p:cNvPr id="5" name="Slide Number Placeholder 4"/>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342301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5870A-B42B-4F07-B5F6-84643BE25800}" type="datetime1">
              <a:rPr lang="en-GB" smtClean="0"/>
              <a:t>29/11/2017</a:t>
            </a:fld>
            <a:endParaRPr lang="en-GB"/>
          </a:p>
        </p:txBody>
      </p:sp>
      <p:sp>
        <p:nvSpPr>
          <p:cNvPr id="3" name="Footer Placeholder 2"/>
          <p:cNvSpPr>
            <a:spLocks noGrp="1"/>
          </p:cNvSpPr>
          <p:nvPr>
            <p:ph type="ftr" sz="quarter" idx="11"/>
          </p:nvPr>
        </p:nvSpPr>
        <p:spPr/>
        <p:txBody>
          <a:bodyPr/>
          <a:lstStyle/>
          <a:p>
            <a:r>
              <a:rPr lang="en-GB"/>
              <a:t>4</a:t>
            </a:r>
          </a:p>
        </p:txBody>
      </p:sp>
      <p:sp>
        <p:nvSpPr>
          <p:cNvPr id="4" name="Slide Number Placeholder 3"/>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133312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1A95DD-FE43-4EAE-B703-3D209A20636E}" type="datetime1">
              <a:rPr lang="en-GB" smtClean="0"/>
              <a:t>29/11/2017</a:t>
            </a:fld>
            <a:endParaRPr lang="en-GB"/>
          </a:p>
        </p:txBody>
      </p:sp>
      <p:sp>
        <p:nvSpPr>
          <p:cNvPr id="6" name="Footer Placeholder 5"/>
          <p:cNvSpPr>
            <a:spLocks noGrp="1"/>
          </p:cNvSpPr>
          <p:nvPr>
            <p:ph type="ftr" sz="quarter" idx="11"/>
          </p:nvPr>
        </p:nvSpPr>
        <p:spPr/>
        <p:txBody>
          <a:bodyPr/>
          <a:lstStyle/>
          <a:p>
            <a:r>
              <a:rPr lang="en-GB"/>
              <a:t>4</a:t>
            </a:r>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222197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21082-F13F-42C1-86A9-201E70847633}" type="datetime1">
              <a:rPr lang="en-GB" smtClean="0"/>
              <a:t>29/11/2017</a:t>
            </a:fld>
            <a:endParaRPr lang="en-GB"/>
          </a:p>
        </p:txBody>
      </p:sp>
      <p:sp>
        <p:nvSpPr>
          <p:cNvPr id="6" name="Footer Placeholder 5"/>
          <p:cNvSpPr>
            <a:spLocks noGrp="1"/>
          </p:cNvSpPr>
          <p:nvPr>
            <p:ph type="ftr" sz="quarter" idx="11"/>
          </p:nvPr>
        </p:nvSpPr>
        <p:spPr/>
        <p:txBody>
          <a:bodyPr/>
          <a:lstStyle/>
          <a:p>
            <a:r>
              <a:rPr lang="en-GB"/>
              <a:t>4</a:t>
            </a:r>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6728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94DBD-A27B-45F4-92A5-80A05E6381F3}" type="datetime1">
              <a:rPr lang="en-GB" smtClean="0"/>
              <a:t>29/11/2017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BC1F6-9266-4D01-89BB-FBD4142D441D}" type="slidenum">
              <a:rPr lang="en-GB" smtClean="0"/>
              <a:t>‹#›</a:t>
            </a:fld>
            <a:endParaRPr lang="en-GB"/>
          </a:p>
        </p:txBody>
      </p:sp>
    </p:spTree>
    <p:extLst>
      <p:ext uri="{BB962C8B-B14F-4D97-AF65-F5344CB8AC3E}">
        <p14:creationId xmlns:p14="http://schemas.microsoft.com/office/powerpoint/2010/main" val="300817762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sustainingcommunity.wordpress.com/2015/02/05/parenting-styles-2/" TargetMode="External"/><Relationship Id="rId4" Type="http://schemas.openxmlformats.org/officeDocument/2006/relationships/hyperlink" Target="http://disabilitythinking.blogspot.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amp;ehk=10z0zCNwQcMwUeSBls9YaA&amp;r=0&amp;pid=OfficeInsert"/><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tudentswithlearningdifficulties.blogspot.co.u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amp;ehk=icIMAOmYRb5bvm7jRDtLzg&amp;r=0&amp;pid=OfficeInsert"/><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amp;ehk=p1HZcWSFQrE9pNil8ywS0g&amp;r=0&amp;pid=OfficeInsert"/><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philosophy.commons.gc.cuny.edu/virginia-held-the-ethics-of-care-wcarrol-gilliga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34.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2.jpg&amp;ehk=6NJyLmVYswwRxgIz4k9YNA&amp;r=0&amp;pid=OfficeInsert"/><Relationship Id="rId7" Type="http://schemas.openxmlformats.org/officeDocument/2006/relationships/hyperlink" Target="http://philosophy.commons.gc.cuny.edu/virginia-held-the-ethics-of-care-wcarrol-gilligan/"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3.jpg&amp;ehk=beaWKnrRzARvsDiJ9hJmDQ&amp;r=0&amp;pid=OfficeInsert"/><Relationship Id="rId5" Type="http://schemas.openxmlformats.org/officeDocument/2006/relationships/hyperlink" Target="https://creativecommons.org/licenses/by-nc-sa/2.0/" TargetMode="External"/><Relationship Id="rId4" Type="http://schemas.openxmlformats.org/officeDocument/2006/relationships/hyperlink" Target="https://www.flickr.com/photos/sully_aka__wstera2/2233139278/"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amp;ehk=icIMAOmYRb5bvm7jRDtLzg&amp;r=0&amp;pid=OfficeInsert"/><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amp;ehk=cKSGjtSMNUyom5joappR6w&amp;r=0&amp;pid=OfficeInsert"/><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amp;ehk=noiEU8P00fNALmTJ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learning.nd.edu/remix/build/goal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E9E28229-9939-4FF1-9517-42425976C84C}"/>
              </a:ext>
            </a:extLst>
          </p:cNvPr>
          <p:cNvSpPr>
            <a:spLocks noChangeArrowheads="1"/>
          </p:cNvSpPr>
          <p:nvPr/>
        </p:nvSpPr>
        <p:spPr bwMode="auto">
          <a:xfrm>
            <a:off x="685800" y="3429000"/>
            <a:ext cx="7772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9pPr>
          </a:lstStyle>
          <a:p>
            <a:pPr algn="ctr" eaLnBrk="1" hangingPunct="1">
              <a:spcBef>
                <a:spcPts val="700"/>
              </a:spcBef>
              <a:buClrTx/>
              <a:buFontTx/>
              <a:buNone/>
            </a:pPr>
            <a:endParaRPr lang="en-GB" altLang="en-US" i="1" dirty="0">
              <a:solidFill>
                <a:srgbClr val="000000"/>
              </a:solidFill>
              <a:cs typeface="Arial" panose="020B0604020202020204" pitchFamily="34" charset="0"/>
            </a:endParaRPr>
          </a:p>
          <a:p>
            <a:pPr algn="ctr" eaLnBrk="1" hangingPunct="1">
              <a:spcBef>
                <a:spcPts val="700"/>
              </a:spcBef>
              <a:buClrTx/>
              <a:buFontTx/>
              <a:buNone/>
            </a:pPr>
            <a:r>
              <a:rPr lang="en-GB" altLang="en-US" b="1" dirty="0">
                <a:cs typeface="Arial" panose="020B0604020202020204" pitchFamily="34" charset="0"/>
              </a:rPr>
              <a:t>Relationships: The golden thread</a:t>
            </a:r>
          </a:p>
        </p:txBody>
      </p:sp>
      <p:sp>
        <p:nvSpPr>
          <p:cNvPr id="15363" name="Text Box 2">
            <a:extLst>
              <a:ext uri="{FF2B5EF4-FFF2-40B4-BE49-F238E27FC236}">
                <a16:creationId xmlns:a16="http://schemas.microsoft.com/office/drawing/2014/main" id="{0A71241F-B26A-4541-A1C2-5B7D155468DC}"/>
              </a:ext>
            </a:extLst>
          </p:cNvPr>
          <p:cNvSpPr txBox="1">
            <a:spLocks noChangeArrowheads="1"/>
          </p:cNvSpPr>
          <p:nvPr/>
        </p:nvSpPr>
        <p:spPr bwMode="auto">
          <a:xfrm>
            <a:off x="971550" y="1052513"/>
            <a:ext cx="7772400" cy="173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3600" b="1" dirty="0">
                <a:solidFill>
                  <a:srgbClr val="000000"/>
                </a:solidFill>
                <a:cs typeface="Arial" panose="020B0604020202020204" pitchFamily="34" charset="0"/>
              </a:rPr>
              <a:t>Achieving Permanence</a:t>
            </a:r>
          </a:p>
          <a:p>
            <a:pPr algn="ctr" eaLnBrk="1" hangingPunct="1">
              <a:spcBef>
                <a:spcPct val="0"/>
              </a:spcBef>
              <a:buClrTx/>
              <a:buSzPct val="100000"/>
              <a:buFontTx/>
              <a:buNone/>
            </a:pPr>
            <a:r>
              <a:rPr lang="en-GB" altLang="en-US" sz="3600" b="1" dirty="0">
                <a:solidFill>
                  <a:srgbClr val="000000"/>
                </a:solidFill>
                <a:cs typeface="Arial" panose="020B0604020202020204" pitchFamily="34" charset="0"/>
              </a:rPr>
              <a:t>Workshop Two</a:t>
            </a:r>
            <a:br>
              <a:rPr lang="en-GB" altLang="en-US" sz="3600" b="1" dirty="0">
                <a:solidFill>
                  <a:srgbClr val="000000"/>
                </a:solidFill>
                <a:cs typeface="Arial" panose="020B0604020202020204" pitchFamily="34" charset="0"/>
              </a:rPr>
            </a:br>
            <a:endParaRPr lang="en-GB" altLang="en-US" sz="3600" b="1" dirty="0">
              <a:solidFill>
                <a:srgbClr val="000000"/>
              </a:solidFill>
              <a:cs typeface="Arial" panose="020B0604020202020204" pitchFamily="34" charset="0"/>
            </a:endParaRPr>
          </a:p>
        </p:txBody>
      </p:sp>
      <p:sp>
        <p:nvSpPr>
          <p:cNvPr id="2" name="Slide Number Placeholder 1">
            <a:extLst>
              <a:ext uri="{FF2B5EF4-FFF2-40B4-BE49-F238E27FC236}">
                <a16:creationId xmlns:a16="http://schemas.microsoft.com/office/drawing/2014/main" id="{66FE9A78-5EE6-47BE-90DD-AB0D84C69147}"/>
              </a:ext>
            </a:extLst>
          </p:cNvPr>
          <p:cNvSpPr>
            <a:spLocks noGrp="1"/>
          </p:cNvSpPr>
          <p:nvPr>
            <p:ph type="sldNum" sz="quarter" idx="12"/>
          </p:nvPr>
        </p:nvSpPr>
        <p:spPr/>
        <p:txBody>
          <a:bodyPr/>
          <a:lstStyle/>
          <a:p>
            <a:fld id="{945BC1F6-9266-4D01-89BB-FBD4142D441D}" type="slidenum">
              <a:rPr lang="en-GB" smtClean="0"/>
              <a:t>1</a:t>
            </a:fld>
            <a:endParaRPr lang="en-GB"/>
          </a:p>
        </p:txBody>
      </p:sp>
    </p:spTree>
    <p:extLst>
      <p:ext uri="{BB962C8B-B14F-4D97-AF65-F5344CB8AC3E}">
        <p14:creationId xmlns:p14="http://schemas.microsoft.com/office/powerpoint/2010/main" val="267638793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Care inquiry 2013</a:t>
            </a: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GB" dirty="0">
                <a:latin typeface="Arial" panose="020B0604020202020204" pitchFamily="34" charset="0"/>
                <a:cs typeface="Arial" panose="020B0604020202020204" pitchFamily="34" charset="0"/>
              </a:rPr>
              <a:t>identifying those children who can go home, and enabling them to do so safely</a:t>
            </a:r>
          </a:p>
          <a:p>
            <a:r>
              <a:rPr lang="en-GB" dirty="0">
                <a:latin typeface="Arial" panose="020B0604020202020204" pitchFamily="34" charset="0"/>
                <a:cs typeface="Arial" panose="020B0604020202020204" pitchFamily="34" charset="0"/>
              </a:rPr>
              <a:t>increasing the use of kinship care, and providing the right support</a:t>
            </a:r>
          </a:p>
          <a:p>
            <a:r>
              <a:rPr lang="en-GB" dirty="0">
                <a:latin typeface="Arial" panose="020B0604020202020204" pitchFamily="34" charset="0"/>
                <a:cs typeface="Arial" panose="020B0604020202020204" pitchFamily="34" charset="0"/>
              </a:rPr>
              <a:t>increasing the use of adoption and other legal routes to permanence, and providing the right support</a:t>
            </a:r>
          </a:p>
          <a:p>
            <a:r>
              <a:rPr lang="en-GB" dirty="0">
                <a:latin typeface="Arial" panose="020B0604020202020204" pitchFamily="34" charset="0"/>
                <a:cs typeface="Arial" panose="020B0604020202020204" pitchFamily="34" charset="0"/>
              </a:rPr>
              <a:t>recognising when long-term foster care can, and is, offering a permanent placement for a child.</a:t>
            </a:r>
          </a:p>
          <a:p>
            <a:pPr marL="0" indent="0">
              <a:buNone/>
            </a:pPr>
            <a:endParaRPr lang="en-GB" dirty="0"/>
          </a:p>
        </p:txBody>
      </p:sp>
      <p:sp>
        <p:nvSpPr>
          <p:cNvPr id="5" name="Slide Number Placeholder 4">
            <a:extLst>
              <a:ext uri="{FF2B5EF4-FFF2-40B4-BE49-F238E27FC236}">
                <a16:creationId xmlns:a16="http://schemas.microsoft.com/office/drawing/2014/main" id="{8EAF0771-3A3D-4070-8C14-2C1C717F469F}"/>
              </a:ext>
            </a:extLst>
          </p:cNvPr>
          <p:cNvSpPr>
            <a:spLocks noGrp="1"/>
          </p:cNvSpPr>
          <p:nvPr>
            <p:ph type="sldNum" sz="quarter" idx="12"/>
          </p:nvPr>
        </p:nvSpPr>
        <p:spPr/>
        <p:txBody>
          <a:bodyPr/>
          <a:lstStyle/>
          <a:p>
            <a:fld id="{945BC1F6-9266-4D01-89BB-FBD4142D441D}" type="slidenum">
              <a:rPr lang="en-GB" smtClean="0"/>
              <a:t>10</a:t>
            </a:fld>
            <a:endParaRPr lang="en-GB"/>
          </a:p>
        </p:txBody>
      </p:sp>
    </p:spTree>
    <p:extLst>
      <p:ext uri="{BB962C8B-B14F-4D97-AF65-F5344CB8AC3E}">
        <p14:creationId xmlns:p14="http://schemas.microsoft.com/office/powerpoint/2010/main" val="56413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Families first</a:t>
            </a:r>
          </a:p>
        </p:txBody>
      </p:sp>
      <p:sp>
        <p:nvSpPr>
          <p:cNvPr id="3" name="Content Placeholder 2"/>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wherever possible children/young adults should be brought up in their families</a:t>
            </a:r>
          </a:p>
          <a:p>
            <a:r>
              <a:rPr lang="en-GB" dirty="0">
                <a:latin typeface="Arial" panose="020B0604020202020204" pitchFamily="34" charset="0"/>
                <a:cs typeface="Arial" panose="020B0604020202020204" pitchFamily="34" charset="0"/>
              </a:rPr>
              <a:t>how can this family promote their parenting?</a:t>
            </a:r>
          </a:p>
          <a:p>
            <a:r>
              <a:rPr lang="en-GB" dirty="0">
                <a:latin typeface="Arial" panose="020B0604020202020204" pitchFamily="34" charset="0"/>
                <a:cs typeface="Arial" panose="020B0604020202020204" pitchFamily="34" charset="0"/>
              </a:rPr>
              <a:t>how can I support them?</a:t>
            </a:r>
          </a:p>
          <a:p>
            <a:r>
              <a:rPr lang="en-GB" dirty="0">
                <a:latin typeface="Arial" panose="020B0604020202020204" pitchFamily="34" charset="0"/>
                <a:cs typeface="Arial" panose="020B0604020202020204" pitchFamily="34" charset="0"/>
              </a:rPr>
              <a:t>will regular, shared care promote this child/ young adult’s wellbeing? Who can offer it?</a:t>
            </a:r>
          </a:p>
          <a:p>
            <a:r>
              <a:rPr lang="en-GB" dirty="0">
                <a:latin typeface="Arial" panose="020B0604020202020204" pitchFamily="34" charset="0"/>
                <a:cs typeface="Arial" panose="020B0604020202020204" pitchFamily="34" charset="0"/>
              </a:rPr>
              <a:t>care plans need to reflect views of the child/ young adult and person with PR.</a:t>
            </a:r>
          </a:p>
          <a:p>
            <a:pPr marL="0" indent="0">
              <a:buNone/>
            </a:pPr>
            <a:endParaRPr lang="en-GB" dirty="0">
              <a:latin typeface="Arial" panose="020B0604020202020204" pitchFamily="34" charset="0"/>
              <a:cs typeface="Arial" panose="020B0604020202020204" pitchFamily="34" charset="0"/>
            </a:endParaRPr>
          </a:p>
          <a:p>
            <a:pPr marL="0" indent="0">
              <a:buNone/>
            </a:pPr>
            <a:r>
              <a:rPr lang="en-GB" sz="1500" dirty="0">
                <a:latin typeface="Arial" panose="020B0604020202020204" pitchFamily="34" charset="0"/>
                <a:cs typeface="Arial" panose="020B0604020202020204" pitchFamily="34" charset="0"/>
              </a:rPr>
              <a:t>The Care Planning, Placement and Case Review (England) Regulations 2010 updated 2015</a:t>
            </a:r>
          </a:p>
        </p:txBody>
      </p:sp>
      <p:sp>
        <p:nvSpPr>
          <p:cNvPr id="4" name="Slide Number Placeholder 3">
            <a:extLst>
              <a:ext uri="{FF2B5EF4-FFF2-40B4-BE49-F238E27FC236}">
                <a16:creationId xmlns:a16="http://schemas.microsoft.com/office/drawing/2014/main" id="{43514857-075E-4358-B2CA-D1FA68E11ACE}"/>
              </a:ext>
            </a:extLst>
          </p:cNvPr>
          <p:cNvSpPr>
            <a:spLocks noGrp="1"/>
          </p:cNvSpPr>
          <p:nvPr>
            <p:ph type="sldNum" sz="quarter" idx="12"/>
          </p:nvPr>
        </p:nvSpPr>
        <p:spPr/>
        <p:txBody>
          <a:bodyPr/>
          <a:lstStyle/>
          <a:p>
            <a:fld id="{945BC1F6-9266-4D01-89BB-FBD4142D441D}" type="slidenum">
              <a:rPr lang="en-GB" smtClean="0"/>
              <a:t>11</a:t>
            </a:fld>
            <a:endParaRPr lang="en-GB"/>
          </a:p>
        </p:txBody>
      </p:sp>
    </p:spTree>
    <p:extLst>
      <p:ext uri="{BB962C8B-B14F-4D97-AF65-F5344CB8AC3E}">
        <p14:creationId xmlns:p14="http://schemas.microsoft.com/office/powerpoint/2010/main" val="142241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Family and friends care</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“Kinship care needs to be recognised as a firm option in the care spectrum, and one that is suitable for all ages, not just older children and adolescents. It should be seen as equal to adoption in its ability to provide attachment, continuity and identity for babies and young children.”</a:t>
            </a:r>
          </a:p>
          <a:p>
            <a:pPr marL="0" indent="0">
              <a:buNone/>
            </a:pPr>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E7F0E0E-B1D4-48BE-AAD7-30F8AB705E9F}"/>
              </a:ext>
            </a:extLst>
          </p:cNvPr>
          <p:cNvSpPr>
            <a:spLocks noGrp="1"/>
          </p:cNvSpPr>
          <p:nvPr>
            <p:ph type="sldNum" sz="quarter" idx="12"/>
          </p:nvPr>
        </p:nvSpPr>
        <p:spPr/>
        <p:txBody>
          <a:bodyPr/>
          <a:lstStyle/>
          <a:p>
            <a:fld id="{945BC1F6-9266-4D01-89BB-FBD4142D441D}" type="slidenum">
              <a:rPr lang="en-GB" smtClean="0"/>
              <a:t>12</a:t>
            </a:fld>
            <a:endParaRPr lang="en-GB"/>
          </a:p>
        </p:txBody>
      </p:sp>
      <p:sp>
        <p:nvSpPr>
          <p:cNvPr id="4" name="Rectangle 3">
            <a:extLst>
              <a:ext uri="{FF2B5EF4-FFF2-40B4-BE49-F238E27FC236}">
                <a16:creationId xmlns:a16="http://schemas.microsoft.com/office/drawing/2014/main" id="{A63B7089-CA76-4128-8861-C49D4739900D}"/>
              </a:ext>
            </a:extLst>
          </p:cNvPr>
          <p:cNvSpPr/>
          <p:nvPr/>
        </p:nvSpPr>
        <p:spPr>
          <a:xfrm>
            <a:off x="539552" y="5750746"/>
            <a:ext cx="2018501" cy="369332"/>
          </a:xfrm>
          <a:prstGeom prst="rect">
            <a:avLst/>
          </a:prstGeom>
        </p:spPr>
        <p:txBody>
          <a:bodyPr wrap="none">
            <a:spAutoFit/>
          </a:bodyPr>
          <a:lstStyle/>
          <a:p>
            <a:pPr marL="0" indent="0">
              <a:buNone/>
            </a:pPr>
            <a:r>
              <a:rPr lang="en-US" dirty="0">
                <a:latin typeface="Arial" panose="020B0604020202020204" pitchFamily="34" charset="0"/>
                <a:cs typeface="Arial" panose="020B0604020202020204" pitchFamily="34" charset="0"/>
              </a:rPr>
              <a:t>Care Inquiry 2013</a:t>
            </a:r>
          </a:p>
        </p:txBody>
      </p:sp>
    </p:spTree>
    <p:extLst>
      <p:ext uri="{BB962C8B-B14F-4D97-AF65-F5344CB8AC3E}">
        <p14:creationId xmlns:p14="http://schemas.microsoft.com/office/powerpoint/2010/main" val="212951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Foster ‘parenting’</a:t>
            </a:r>
          </a:p>
        </p:txBody>
      </p:sp>
      <p:sp>
        <p:nvSpPr>
          <p:cNvPr id="3" name="Content Placeholder 2"/>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permanence could be offered in long term foster placements</a:t>
            </a:r>
          </a:p>
          <a:p>
            <a:r>
              <a:rPr lang="en-GB" dirty="0">
                <a:latin typeface="Arial" panose="020B0604020202020204" pitchFamily="34" charset="0"/>
                <a:cs typeface="Arial" panose="020B0604020202020204" pitchFamily="34" charset="0"/>
              </a:rPr>
              <a:t>acknowledging the importance of the child’s relationships with the extended family of the foster carers</a:t>
            </a:r>
          </a:p>
          <a:p>
            <a:r>
              <a:rPr lang="en-GB" dirty="0">
                <a:latin typeface="Arial" panose="020B0604020202020204" pitchFamily="34" charset="0"/>
                <a:cs typeface="Arial" panose="020B0604020202020204" pitchFamily="34" charset="0"/>
              </a:rPr>
              <a:t>promote the expectation that children will be able to stay with their family beyond 18, as is now the norm for young people who are not in care</a:t>
            </a:r>
          </a:p>
          <a:p>
            <a:r>
              <a:rPr lang="en-GB" dirty="0">
                <a:latin typeface="Arial" panose="020B0604020202020204" pitchFamily="34" charset="0"/>
                <a:cs typeface="Arial" panose="020B0604020202020204" pitchFamily="34" charset="0"/>
              </a:rPr>
              <a:t>use of SGO for foster carers</a:t>
            </a:r>
            <a:r>
              <a:rPr lang="en-GB" dirty="0"/>
              <a:t>.</a:t>
            </a:r>
          </a:p>
        </p:txBody>
      </p:sp>
      <p:sp>
        <p:nvSpPr>
          <p:cNvPr id="5" name="Slide Number Placeholder 4">
            <a:extLst>
              <a:ext uri="{FF2B5EF4-FFF2-40B4-BE49-F238E27FC236}">
                <a16:creationId xmlns:a16="http://schemas.microsoft.com/office/drawing/2014/main" id="{E59943F1-2F56-450C-93FB-4CC2AB73BFAC}"/>
              </a:ext>
            </a:extLst>
          </p:cNvPr>
          <p:cNvSpPr>
            <a:spLocks noGrp="1"/>
          </p:cNvSpPr>
          <p:nvPr>
            <p:ph type="sldNum" sz="quarter" idx="12"/>
          </p:nvPr>
        </p:nvSpPr>
        <p:spPr/>
        <p:txBody>
          <a:bodyPr/>
          <a:lstStyle/>
          <a:p>
            <a:fld id="{945BC1F6-9266-4D01-89BB-FBD4142D441D}" type="slidenum">
              <a:rPr lang="en-GB" smtClean="0"/>
              <a:t>13</a:t>
            </a:fld>
            <a:endParaRPr lang="en-GB"/>
          </a:p>
        </p:txBody>
      </p:sp>
      <p:sp>
        <p:nvSpPr>
          <p:cNvPr id="7" name="Rectangle 6">
            <a:extLst>
              <a:ext uri="{FF2B5EF4-FFF2-40B4-BE49-F238E27FC236}">
                <a16:creationId xmlns:a16="http://schemas.microsoft.com/office/drawing/2014/main" id="{863233D7-E7AE-4D22-81A4-772032467081}"/>
              </a:ext>
            </a:extLst>
          </p:cNvPr>
          <p:cNvSpPr/>
          <p:nvPr/>
        </p:nvSpPr>
        <p:spPr>
          <a:xfrm>
            <a:off x="827584" y="6280125"/>
            <a:ext cx="2018501" cy="369332"/>
          </a:xfrm>
          <a:prstGeom prst="rect">
            <a:avLst/>
          </a:prstGeom>
        </p:spPr>
        <p:txBody>
          <a:bodyPr wrap="none">
            <a:spAutoFit/>
          </a:bodyPr>
          <a:lstStyle/>
          <a:p>
            <a:pPr marL="0" indent="0">
              <a:buNone/>
            </a:pPr>
            <a:r>
              <a:rPr lang="en-US" dirty="0">
                <a:latin typeface="Arial" panose="020B0604020202020204" pitchFamily="34" charset="0"/>
                <a:cs typeface="Arial" panose="020B0604020202020204" pitchFamily="34" charset="0"/>
              </a:rPr>
              <a:t>Care Inquiry 2013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389" y="1916832"/>
            <a:ext cx="4553222" cy="343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87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r>
              <a:rPr lang="en-GB" sz="3600" b="1" dirty="0">
                <a:latin typeface="Arial" panose="020B0604020202020204" pitchFamily="34" charset="0"/>
                <a:cs typeface="Arial" panose="020B0604020202020204" pitchFamily="34" charset="0"/>
              </a:rPr>
              <a:t>Workers need to think about how to:</a:t>
            </a:r>
          </a:p>
        </p:txBody>
      </p:sp>
      <p:sp>
        <p:nvSpPr>
          <p:cNvPr id="3" name="Content Placeholder 2"/>
          <p:cNvSpPr>
            <a:spLocks noGrp="1"/>
          </p:cNvSpPr>
          <p:nvPr>
            <p:ph idx="1"/>
          </p:nvPr>
        </p:nvSpPr>
        <p:spPr/>
        <p:txBody>
          <a:bodyPr>
            <a:normAutofit fontScale="92500" lnSpcReduction="20000"/>
          </a:bodyPr>
          <a:lstStyle/>
          <a:p>
            <a:r>
              <a:rPr lang="en-GB" dirty="0">
                <a:latin typeface="Arial" panose="020B0604020202020204" pitchFamily="34" charset="0"/>
                <a:cs typeface="Arial" panose="020B0604020202020204" pitchFamily="34" charset="0"/>
              </a:rPr>
              <a:t>ensure that all these placements are of high quality and likely to last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ensure that the benefits of an option for a particular child/young adult will endure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ensure the child / young adult has at least one strong ongoing  relationship as this will build emotional resilience and good health; strong relationships as well as  protect them from future harm.</a:t>
            </a:r>
          </a:p>
        </p:txBody>
      </p:sp>
      <p:sp>
        <p:nvSpPr>
          <p:cNvPr id="4" name="Slide Number Placeholder 3">
            <a:extLst>
              <a:ext uri="{FF2B5EF4-FFF2-40B4-BE49-F238E27FC236}">
                <a16:creationId xmlns:a16="http://schemas.microsoft.com/office/drawing/2014/main" id="{6080BDFA-6060-487A-92A2-5989172D5523}"/>
              </a:ext>
            </a:extLst>
          </p:cNvPr>
          <p:cNvSpPr>
            <a:spLocks noGrp="1"/>
          </p:cNvSpPr>
          <p:nvPr>
            <p:ph type="sldNum" sz="quarter" idx="12"/>
          </p:nvPr>
        </p:nvSpPr>
        <p:spPr/>
        <p:txBody>
          <a:bodyPr/>
          <a:lstStyle/>
          <a:p>
            <a:fld id="{945BC1F6-9266-4D01-89BB-FBD4142D441D}" type="slidenum">
              <a:rPr lang="en-GB" smtClean="0"/>
              <a:t>14</a:t>
            </a:fld>
            <a:endParaRPr lang="en-GB"/>
          </a:p>
        </p:txBody>
      </p:sp>
      <p:sp>
        <p:nvSpPr>
          <p:cNvPr id="5" name="Rectangle 4">
            <a:extLst>
              <a:ext uri="{FF2B5EF4-FFF2-40B4-BE49-F238E27FC236}">
                <a16:creationId xmlns:a16="http://schemas.microsoft.com/office/drawing/2014/main" id="{36120237-0CC8-43D8-BCCB-D6A9A3CA6330}"/>
              </a:ext>
            </a:extLst>
          </p:cNvPr>
          <p:cNvSpPr/>
          <p:nvPr/>
        </p:nvSpPr>
        <p:spPr>
          <a:xfrm>
            <a:off x="425910" y="1647825"/>
            <a:ext cx="8260890" cy="4154984"/>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‘Recognise: the extent to which carers will be able to act in the best interests of the child and promote their health and wellbeing; and the different qualities, capacity and support cares might need to look after a child…’</a:t>
            </a:r>
          </a:p>
          <a:p>
            <a:pPr algn="just"/>
            <a:r>
              <a:rPr lang="en-GB" sz="2800" dirty="0">
                <a:solidFill>
                  <a:srgbClr val="FFFF99"/>
                </a:solidFill>
                <a:latin typeface="Arial" panose="020B0604020202020204" pitchFamily="34" charset="0"/>
                <a:cs typeface="Arial" panose="020B0604020202020204" pitchFamily="34" charset="0"/>
              </a:rPr>
              <a:t>‘Listen to the child to understand their long term aspirations, and assess a potential carer’s abilities to support the child in achieving these goals.’</a:t>
            </a:r>
          </a:p>
          <a:p>
            <a:pPr algn="just"/>
            <a:r>
              <a:rPr lang="en-GB" sz="2000" dirty="0">
                <a:solidFill>
                  <a:srgbClr val="FFFF99"/>
                </a:solidFill>
                <a:latin typeface="Arial" panose="020B0604020202020204" pitchFamily="34" charset="0"/>
                <a:cs typeface="Arial" panose="020B0604020202020204" pitchFamily="34" charset="0"/>
              </a:rPr>
              <a:t>K&amp;SS:AP (2016) 3) Help children find permanence…K&amp;SS:AP (2016) Introduction</a:t>
            </a:r>
            <a:endParaRPr lang="en-GB"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02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a:extLst>
              <a:ext uri="{FF2B5EF4-FFF2-40B4-BE49-F238E27FC236}">
                <a16:creationId xmlns:a16="http://schemas.microsoft.com/office/drawing/2014/main" id="{6B0E1641-A1F1-410E-A77A-26A3513FC0B5}"/>
              </a:ext>
            </a:extLst>
          </p:cNvPr>
          <p:cNvSpPr/>
          <p:nvPr/>
        </p:nvSpPr>
        <p:spPr>
          <a:xfrm>
            <a:off x="1043608" y="404664"/>
            <a:ext cx="6768752" cy="5832648"/>
          </a:xfrm>
          <a:prstGeom prst="heart">
            <a:avLst/>
          </a:prstGeom>
          <a:solidFill>
            <a:srgbClr val="ED1F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rial" panose="020B0604020202020204" pitchFamily="34" charset="0"/>
                <a:cs typeface="Arial" panose="020B0604020202020204" pitchFamily="34" charset="0"/>
              </a:rPr>
              <a:t>‘permanence’ </a:t>
            </a:r>
          </a:p>
          <a:p>
            <a:pPr algn="ctr"/>
            <a:r>
              <a:rPr lang="en-GB" sz="3200" dirty="0">
                <a:latin typeface="Arial" panose="020B0604020202020204" pitchFamily="34" charset="0"/>
                <a:cs typeface="Arial" panose="020B0604020202020204" pitchFamily="34" charset="0"/>
              </a:rPr>
              <a:t>means </a:t>
            </a:r>
          </a:p>
          <a:p>
            <a:pPr algn="ctr"/>
            <a:r>
              <a:rPr lang="en-GB" sz="3200" dirty="0">
                <a:latin typeface="Arial" panose="020B0604020202020204" pitchFamily="34" charset="0"/>
                <a:cs typeface="Arial" panose="020B0604020202020204" pitchFamily="34" charset="0"/>
              </a:rPr>
              <a:t>‘security, stability, love and a strong sense of identity and belonging’.</a:t>
            </a:r>
          </a:p>
          <a:p>
            <a:pPr algn="ctr"/>
            <a:endParaRPr lang="en-GB"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19C624E-ED40-4865-90DC-39FE5BD28C91}"/>
              </a:ext>
            </a:extLst>
          </p:cNvPr>
          <p:cNvSpPr>
            <a:spLocks noGrp="1"/>
          </p:cNvSpPr>
          <p:nvPr>
            <p:ph type="sldNum" sz="quarter" idx="12"/>
          </p:nvPr>
        </p:nvSpPr>
        <p:spPr/>
        <p:txBody>
          <a:bodyPr/>
          <a:lstStyle/>
          <a:p>
            <a:fld id="{945BC1F6-9266-4D01-89BB-FBD4142D441D}" type="slidenum">
              <a:rPr lang="en-GB" smtClean="0"/>
              <a:t>15</a:t>
            </a:fld>
            <a:endParaRPr lang="en-GB"/>
          </a:p>
        </p:txBody>
      </p:sp>
    </p:spTree>
    <p:extLst>
      <p:ext uri="{BB962C8B-B14F-4D97-AF65-F5344CB8AC3E}">
        <p14:creationId xmlns:p14="http://schemas.microsoft.com/office/powerpoint/2010/main" val="341457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Relationships matter</a:t>
            </a:r>
          </a:p>
        </p:txBody>
      </p:sp>
      <p:sp>
        <p:nvSpPr>
          <p:cNvPr id="3" name="Content Placeholder 2"/>
          <p:cNvSpPr>
            <a:spLocks noGrp="1"/>
          </p:cNvSpPr>
          <p:nvPr>
            <p:ph idx="1"/>
          </p:nvPr>
        </p:nvSpPr>
        <p:spPr>
          <a:xfrm>
            <a:off x="488428" y="1310034"/>
            <a:ext cx="4618856" cy="4525963"/>
          </a:xfrm>
        </p:spPr>
        <p:txBody>
          <a:bodyPr>
            <a:normAutofit lnSpcReduction="10000"/>
          </a:bodyPr>
          <a:lstStyle/>
          <a:p>
            <a:pPr marL="0" indent="0">
              <a:buNone/>
            </a:pPr>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relationships with people who care for and about children </a:t>
            </a:r>
            <a:r>
              <a:rPr lang="en-GB" dirty="0">
                <a:latin typeface="Arial" panose="020B0604020202020204" pitchFamily="34" charset="0"/>
                <a:cs typeface="Arial" panose="020B0604020202020204" pitchFamily="34" charset="0"/>
              </a:rPr>
              <a:t>are the golden thread in children’s lives, and that the quality of a child’s relationships is the lens through which we should view what we do and plan to do”</a:t>
            </a:r>
          </a:p>
        </p:txBody>
      </p:sp>
      <p:pic>
        <p:nvPicPr>
          <p:cNvPr id="6" name="Graphic 5" descr="Team">
            <a:extLst>
              <a:ext uri="{FF2B5EF4-FFF2-40B4-BE49-F238E27FC236}">
                <a16:creationId xmlns:a16="http://schemas.microsoft.com/office/drawing/2014/main" id="{D73AF3B3-13CF-412B-916D-BE3A4E0647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6136" y="1772816"/>
            <a:ext cx="2890664" cy="3600400"/>
          </a:xfrm>
          <a:prstGeom prst="rect">
            <a:avLst/>
          </a:prstGeom>
        </p:spPr>
      </p:pic>
      <p:sp>
        <p:nvSpPr>
          <p:cNvPr id="5" name="Slide Number Placeholder 4">
            <a:extLst>
              <a:ext uri="{FF2B5EF4-FFF2-40B4-BE49-F238E27FC236}">
                <a16:creationId xmlns:a16="http://schemas.microsoft.com/office/drawing/2014/main" id="{6653B294-2EB4-40E3-88E9-8551965C8BC1}"/>
              </a:ext>
            </a:extLst>
          </p:cNvPr>
          <p:cNvSpPr>
            <a:spLocks noGrp="1"/>
          </p:cNvSpPr>
          <p:nvPr>
            <p:ph type="sldNum" sz="quarter" idx="12"/>
          </p:nvPr>
        </p:nvSpPr>
        <p:spPr/>
        <p:txBody>
          <a:bodyPr/>
          <a:lstStyle/>
          <a:p>
            <a:fld id="{945BC1F6-9266-4D01-89BB-FBD4142D441D}" type="slidenum">
              <a:rPr lang="en-GB" smtClean="0"/>
              <a:t>16</a:t>
            </a:fld>
            <a:endParaRPr lang="en-GB"/>
          </a:p>
        </p:txBody>
      </p:sp>
    </p:spTree>
    <p:extLst>
      <p:ext uri="{BB962C8B-B14F-4D97-AF65-F5344CB8AC3E}">
        <p14:creationId xmlns:p14="http://schemas.microsoft.com/office/powerpoint/2010/main" val="46799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a:solidFill>
              <a:srgbClr val="B7B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close up of a device&#10;&#10;Description generated with high confidence">
            <a:extLst>
              <a:ext uri="{FF2B5EF4-FFF2-40B4-BE49-F238E27FC236}">
                <a16:creationId xmlns:a16="http://schemas.microsoft.com/office/drawing/2014/main" id="{A7C3B3D1-B8C6-429E-A74C-B755BB055531}"/>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160" r="23760" b="1"/>
          <a:stretch/>
        </p:blipFill>
        <p:spPr>
          <a:xfrm>
            <a:off x="6773057" y="2474254"/>
            <a:ext cx="143442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Content Placeholder 2">
            <a:extLst>
              <a:ext uri="{FF2B5EF4-FFF2-40B4-BE49-F238E27FC236}">
                <a16:creationId xmlns:a16="http://schemas.microsoft.com/office/drawing/2014/main" id="{00BFE326-52F2-4612-971A-64176A874E1E}"/>
              </a:ext>
            </a:extLst>
          </p:cNvPr>
          <p:cNvSpPr>
            <a:spLocks noGrp="1"/>
          </p:cNvSpPr>
          <p:nvPr>
            <p:ph idx="1"/>
          </p:nvPr>
        </p:nvSpPr>
        <p:spPr>
          <a:xfrm>
            <a:off x="852321" y="332656"/>
            <a:ext cx="4850901" cy="5832647"/>
          </a:xfrm>
        </p:spPr>
        <p:txBody>
          <a:bodyPr anchor="ctr">
            <a:normAutofit/>
          </a:bodyPr>
          <a:lstStyle/>
          <a:p>
            <a:pPr marL="0" indent="0">
              <a:buNone/>
            </a:pPr>
            <a:r>
              <a:rPr lang="en-GB" dirty="0">
                <a:latin typeface="Arial" panose="020B0604020202020204" pitchFamily="34" charset="0"/>
                <a:cs typeface="Arial" panose="020B0604020202020204" pitchFamily="34" charset="0"/>
              </a:rPr>
              <a:t>“The most important condition for success was found  always to be the quality of the relationship between the child’s family and the responsible professional.”</a:t>
            </a:r>
          </a:p>
          <a:p>
            <a:pPr marL="0" indent="0">
              <a:buNone/>
            </a:pPr>
            <a:endParaRPr lang="en-GB"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Department of Health, 1995</a:t>
            </a:r>
          </a:p>
        </p:txBody>
      </p:sp>
      <p:sp>
        <p:nvSpPr>
          <p:cNvPr id="5" name="Rectangle 4">
            <a:extLst>
              <a:ext uri="{FF2B5EF4-FFF2-40B4-BE49-F238E27FC236}">
                <a16:creationId xmlns:a16="http://schemas.microsoft.com/office/drawing/2014/main" id="{DF124719-E7CC-4368-AF10-B4C78C1F228E}"/>
              </a:ext>
            </a:extLst>
          </p:cNvPr>
          <p:cNvSpPr/>
          <p:nvPr/>
        </p:nvSpPr>
        <p:spPr>
          <a:xfrm>
            <a:off x="-992" y="6309320"/>
            <a:ext cx="5554221"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hlinkClick r:id="rId5" tooltip="https://sustainingcommunity.wordpress.com/2015/02/05/parenting-styles-2/"/>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6" tooltip="https://creativecommons.org/licenses/by-nc-sa/3.0/"/>
              </a:rPr>
              <a:t>CC BY-NC-SA</a:t>
            </a:r>
            <a:endParaRPr lang="en-GB" sz="1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794B912-3D49-45DF-9AE4-458CC7A34625}"/>
              </a:ext>
            </a:extLst>
          </p:cNvPr>
          <p:cNvSpPr>
            <a:spLocks noGrp="1"/>
          </p:cNvSpPr>
          <p:nvPr>
            <p:ph type="sldNum" sz="quarter" idx="12"/>
          </p:nvPr>
        </p:nvSpPr>
        <p:spPr/>
        <p:txBody>
          <a:bodyPr/>
          <a:lstStyle/>
          <a:p>
            <a:fld id="{945BC1F6-9266-4D01-89BB-FBD4142D441D}" type="slidenum">
              <a:rPr lang="en-GB" smtClean="0"/>
              <a:t>17</a:t>
            </a:fld>
            <a:endParaRPr lang="en-GB"/>
          </a:p>
        </p:txBody>
      </p:sp>
    </p:spTree>
    <p:extLst>
      <p:ext uri="{BB962C8B-B14F-4D97-AF65-F5344CB8AC3E}">
        <p14:creationId xmlns:p14="http://schemas.microsoft.com/office/powerpoint/2010/main" val="331220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1835298"/>
              </p:ext>
            </p:extLst>
          </p:nvPr>
        </p:nvGraphicFramePr>
        <p:xfrm>
          <a:off x="13800" y="18984"/>
          <a:ext cx="9130199" cy="6146321"/>
        </p:xfrm>
        <a:graphic>
          <a:graphicData uri="http://schemas.openxmlformats.org/drawingml/2006/table">
            <a:tbl>
              <a:tblPr firstRow="1" firstCol="1" bandRow="1">
                <a:tableStyleId>{5C22544A-7EE6-4342-B048-85BDC9FD1C3A}</a:tableStyleId>
              </a:tblPr>
              <a:tblGrid>
                <a:gridCol w="786147">
                  <a:extLst>
                    <a:ext uri="{9D8B030D-6E8A-4147-A177-3AD203B41FA5}">
                      <a16:colId xmlns:a16="http://schemas.microsoft.com/office/drawing/2014/main" val="20000"/>
                    </a:ext>
                  </a:extLst>
                </a:gridCol>
                <a:gridCol w="1574349">
                  <a:extLst>
                    <a:ext uri="{9D8B030D-6E8A-4147-A177-3AD203B41FA5}">
                      <a16:colId xmlns:a16="http://schemas.microsoft.com/office/drawing/2014/main" val="20001"/>
                    </a:ext>
                  </a:extLst>
                </a:gridCol>
                <a:gridCol w="1635724">
                  <a:extLst>
                    <a:ext uri="{9D8B030D-6E8A-4147-A177-3AD203B41FA5}">
                      <a16:colId xmlns:a16="http://schemas.microsoft.com/office/drawing/2014/main" val="20002"/>
                    </a:ext>
                  </a:extLst>
                </a:gridCol>
                <a:gridCol w="1722542">
                  <a:extLst>
                    <a:ext uri="{9D8B030D-6E8A-4147-A177-3AD203B41FA5}">
                      <a16:colId xmlns:a16="http://schemas.microsoft.com/office/drawing/2014/main" val="20003"/>
                    </a:ext>
                  </a:extLst>
                </a:gridCol>
                <a:gridCol w="1556177">
                  <a:extLst>
                    <a:ext uri="{9D8B030D-6E8A-4147-A177-3AD203B41FA5}">
                      <a16:colId xmlns:a16="http://schemas.microsoft.com/office/drawing/2014/main" val="20004"/>
                    </a:ext>
                  </a:extLst>
                </a:gridCol>
                <a:gridCol w="1855260">
                  <a:extLst>
                    <a:ext uri="{9D8B030D-6E8A-4147-A177-3AD203B41FA5}">
                      <a16:colId xmlns:a16="http://schemas.microsoft.com/office/drawing/2014/main" val="20005"/>
                    </a:ext>
                  </a:extLst>
                </a:gridCol>
              </a:tblGrid>
              <a:tr h="674494">
                <a:tc>
                  <a:txBody>
                    <a:bodyPr/>
                    <a:lstStyle/>
                    <a:p>
                      <a:pPr>
                        <a:lnSpc>
                          <a:spcPct val="115000"/>
                        </a:lnSpc>
                        <a:spcAft>
                          <a:spcPts val="1000"/>
                        </a:spcAft>
                      </a:pPr>
                      <a:r>
                        <a:rPr lang="en-GB" sz="1050" b="1" dirty="0">
                          <a:solidFill>
                            <a:schemeClr val="tx1"/>
                          </a:solidFill>
                          <a:effectLst/>
                          <a:latin typeface="Arial" panose="020B0604020202020204" pitchFamily="34" charset="0"/>
                          <a:cs typeface="Arial" panose="020B0604020202020204" pitchFamily="34" charset="0"/>
                        </a:rPr>
                        <a:t>Age</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Aft>
                          <a:spcPts val="1000"/>
                        </a:spcAft>
                      </a:pPr>
                      <a:r>
                        <a:rPr lang="en-GB" sz="1050" b="1" dirty="0">
                          <a:solidFill>
                            <a:schemeClr val="tx1"/>
                          </a:solidFill>
                          <a:effectLst/>
                          <a:latin typeface="Arial" panose="020B0604020202020204" pitchFamily="34" charset="0"/>
                          <a:cs typeface="Arial" panose="020B0604020202020204" pitchFamily="34" charset="0"/>
                        </a:rPr>
                        <a:t>Sensitive brain area</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Aft>
                          <a:spcPts val="1000"/>
                        </a:spcAft>
                      </a:pPr>
                      <a:r>
                        <a:rPr lang="en-GB" sz="1050" b="1" dirty="0">
                          <a:solidFill>
                            <a:schemeClr val="tx1"/>
                          </a:solidFill>
                          <a:effectLst/>
                          <a:latin typeface="Arial" panose="020B0604020202020204" pitchFamily="34" charset="0"/>
                          <a:cs typeface="Arial" panose="020B0604020202020204" pitchFamily="34" charset="0"/>
                        </a:rPr>
                        <a:t>Critical function being organised</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Aft>
                          <a:spcPts val="1000"/>
                        </a:spcAft>
                      </a:pPr>
                      <a:r>
                        <a:rPr lang="en-GB" sz="1050" b="1" dirty="0">
                          <a:solidFill>
                            <a:schemeClr val="tx1"/>
                          </a:solidFill>
                          <a:effectLst/>
                          <a:latin typeface="Arial" panose="020B0604020202020204" pitchFamily="34" charset="0"/>
                          <a:cs typeface="Arial" panose="020B0604020202020204" pitchFamily="34" charset="0"/>
                        </a:rPr>
                        <a:t>Developmental goal</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Aft>
                          <a:spcPts val="1000"/>
                        </a:spcAft>
                      </a:pPr>
                      <a:r>
                        <a:rPr lang="en-GB" sz="1050" b="1" dirty="0">
                          <a:solidFill>
                            <a:schemeClr val="tx1"/>
                          </a:solidFill>
                          <a:effectLst/>
                          <a:latin typeface="Arial" panose="020B0604020202020204" pitchFamily="34" charset="0"/>
                          <a:cs typeface="Arial" panose="020B0604020202020204" pitchFamily="34" charset="0"/>
                        </a:rPr>
                        <a:t>Optimizing experiences</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Aft>
                          <a:spcPts val="1000"/>
                        </a:spcAft>
                      </a:pPr>
                      <a:r>
                        <a:rPr lang="en-GB" sz="1050" b="1" dirty="0">
                          <a:solidFill>
                            <a:schemeClr val="tx1"/>
                          </a:solidFill>
                          <a:effectLst/>
                          <a:latin typeface="Arial" panose="020B0604020202020204" pitchFamily="34" charset="0"/>
                          <a:cs typeface="Arial" panose="020B0604020202020204" pitchFamily="34" charset="0"/>
                        </a:rPr>
                        <a:t>Therapeutic enrichment</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extLst>
                  <a:ext uri="{0D108BD9-81ED-4DB2-BD59-A6C34878D82A}">
                    <a16:rowId xmlns:a16="http://schemas.microsoft.com/office/drawing/2014/main" val="10000"/>
                  </a:ext>
                </a:extLst>
              </a:tr>
              <a:tr h="1390860">
                <a:tc>
                  <a:txBody>
                    <a:bodyPr/>
                    <a:lstStyle/>
                    <a:p>
                      <a:pPr>
                        <a:lnSpc>
                          <a:spcPct val="115000"/>
                        </a:lnSpc>
                        <a:spcBef>
                          <a:spcPts val="200"/>
                        </a:spcBef>
                        <a:spcAft>
                          <a:spcPts val="200"/>
                        </a:spcAft>
                      </a:pPr>
                      <a:r>
                        <a:rPr lang="en-GB" sz="1050" b="1" dirty="0">
                          <a:solidFill>
                            <a:schemeClr val="tx1"/>
                          </a:solidFill>
                          <a:effectLst/>
                          <a:latin typeface="Arial" panose="020B0604020202020204" pitchFamily="34" charset="0"/>
                          <a:cs typeface="Arial" panose="020B0604020202020204" pitchFamily="34" charset="0"/>
                        </a:rPr>
                        <a:t>3-6 years</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CORTEX</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Abstract cognitive functions</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Socio-emotional functions</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Abstract reasoning</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Creativity</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Respect moral and spiritual foundations</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Complex conversations</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Social interactions</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Exploratory play</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Solitude, satiety, security</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STORY TELLING</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Drama, exposure to performing arts</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Formal education</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Insight oriented therapy</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solidFill>
                  </a:tcPr>
                </a:tc>
                <a:extLst>
                  <a:ext uri="{0D108BD9-81ED-4DB2-BD59-A6C34878D82A}">
                    <a16:rowId xmlns:a16="http://schemas.microsoft.com/office/drawing/2014/main" val="10001"/>
                  </a:ext>
                </a:extLst>
              </a:tr>
              <a:tr h="1470928">
                <a:tc>
                  <a:txBody>
                    <a:bodyPr/>
                    <a:lstStyle/>
                    <a:p>
                      <a:pPr>
                        <a:lnSpc>
                          <a:spcPct val="115000"/>
                        </a:lnSpc>
                        <a:spcBef>
                          <a:spcPts val="200"/>
                        </a:spcBef>
                        <a:spcAft>
                          <a:spcPts val="200"/>
                        </a:spcAft>
                      </a:pPr>
                      <a:r>
                        <a:rPr lang="en-GB" sz="1050" b="1" dirty="0">
                          <a:solidFill>
                            <a:schemeClr val="tx1"/>
                          </a:solidFill>
                          <a:effectLst/>
                          <a:latin typeface="Arial" panose="020B0604020202020204" pitchFamily="34" charset="0"/>
                          <a:cs typeface="Arial" panose="020B0604020202020204" pitchFamily="34" charset="0"/>
                        </a:rPr>
                        <a:t>1-4 years</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LIMBIC</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lumMod val="90000"/>
                      </a:schemeClr>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Emotional states</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Social language</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Interpretation of non-verbal information</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lumMod val="90000"/>
                      </a:schemeClr>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Emotional regulator</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Empathy</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Affiliation</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Tolerance</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 </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lumMod val="90000"/>
                      </a:schemeClr>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Complex movement</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Narrative social experiences</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lumMod val="90000"/>
                      </a:schemeClr>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PLAY + PLAY THERAPIES</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Performing or creative arts /therapies/parallel play</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chemeClr val="bg2">
                        <a:lumMod val="90000"/>
                      </a:schemeClr>
                    </a:solidFill>
                  </a:tcPr>
                </a:tc>
                <a:extLst>
                  <a:ext uri="{0D108BD9-81ED-4DB2-BD59-A6C34878D82A}">
                    <a16:rowId xmlns:a16="http://schemas.microsoft.com/office/drawing/2014/main" val="10002"/>
                  </a:ext>
                </a:extLst>
              </a:tr>
              <a:tr h="1334275">
                <a:tc>
                  <a:txBody>
                    <a:bodyPr/>
                    <a:lstStyle/>
                    <a:p>
                      <a:pPr>
                        <a:lnSpc>
                          <a:spcPct val="115000"/>
                        </a:lnSpc>
                        <a:spcBef>
                          <a:spcPts val="200"/>
                        </a:spcBef>
                        <a:spcAft>
                          <a:spcPts val="200"/>
                        </a:spcAft>
                      </a:pPr>
                      <a:r>
                        <a:rPr lang="en-GB" sz="1050" b="1" dirty="0">
                          <a:solidFill>
                            <a:schemeClr val="tx1"/>
                          </a:solidFill>
                          <a:effectLst/>
                          <a:latin typeface="Arial" panose="020B0604020202020204" pitchFamily="34" charset="0"/>
                          <a:cs typeface="Arial" panose="020B0604020202020204" pitchFamily="34" charset="0"/>
                        </a:rPr>
                        <a:t>6 months -2 years</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DIENCEPHALON</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rgbClr val="FDEADB"/>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Integration of multiple sensory inputs</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Fine motor control</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rgbClr val="FDEADB"/>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Sensory integration</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Motor control</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Relational flexibility</a:t>
                      </a:r>
                    </a:p>
                    <a:p>
                      <a:pPr>
                        <a:lnSpc>
                          <a:spcPct val="115000"/>
                        </a:lnSpc>
                        <a:spcBef>
                          <a:spcPts val="200"/>
                        </a:spcBef>
                        <a:spcAft>
                          <a:spcPts val="200"/>
                        </a:spcAft>
                      </a:pPr>
                      <a:r>
                        <a:rPr lang="en-GB" sz="1050" b="0" dirty="0" err="1">
                          <a:effectLst/>
                          <a:latin typeface="Arial" panose="020B0604020202020204" pitchFamily="34" charset="0"/>
                          <a:cs typeface="Arial" panose="020B0604020202020204" pitchFamily="34" charset="0"/>
                        </a:rPr>
                        <a:t>Attunement</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rgbClr val="FDEADB"/>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More complex rhythmic movement</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Simple narrative</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Emotional physical warmth</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rgbClr val="FDEADB"/>
                    </a:solidFill>
                  </a:tcPr>
                </a:tc>
                <a:tc>
                  <a:txBody>
                    <a:bodyPr/>
                    <a:lstStyle/>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MUSI C + MOVEMENT</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Reiki touch</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Therapeutic massage</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Equine/canine interactions</a:t>
                      </a:r>
                    </a:p>
                    <a:p>
                      <a:pPr>
                        <a:lnSpc>
                          <a:spcPct val="115000"/>
                        </a:lnSpc>
                        <a:spcBef>
                          <a:spcPts val="200"/>
                        </a:spcBef>
                        <a:spcAft>
                          <a:spcPts val="200"/>
                        </a:spcAft>
                      </a:pPr>
                      <a:r>
                        <a:rPr lang="en-GB" sz="1050" b="0" dirty="0">
                          <a:effectLst/>
                          <a:latin typeface="Arial" panose="020B0604020202020204" pitchFamily="34" charset="0"/>
                          <a:cs typeface="Arial" panose="020B0604020202020204" pitchFamily="34" charset="0"/>
                        </a:rPr>
                        <a:t> </a:t>
                      </a:r>
                      <a:endParaRPr lang="en-GB" sz="1050" b="0" dirty="0">
                        <a:effectLst/>
                        <a:latin typeface="Arial" panose="020B0604020202020204" pitchFamily="34" charset="0"/>
                        <a:ea typeface="Calibri"/>
                        <a:cs typeface="Arial" panose="020B0604020202020204" pitchFamily="34" charset="0"/>
                      </a:endParaRPr>
                    </a:p>
                  </a:txBody>
                  <a:tcPr marL="40837" marR="40837" marT="0" marB="0">
                    <a:solidFill>
                      <a:srgbClr val="FDEADB"/>
                    </a:solidFill>
                  </a:tcPr>
                </a:tc>
                <a:extLst>
                  <a:ext uri="{0D108BD9-81ED-4DB2-BD59-A6C34878D82A}">
                    <a16:rowId xmlns:a16="http://schemas.microsoft.com/office/drawing/2014/main" val="10003"/>
                  </a:ext>
                </a:extLst>
              </a:tr>
              <a:tr h="1275764">
                <a:tc>
                  <a:txBody>
                    <a:bodyPr/>
                    <a:lstStyle/>
                    <a:p>
                      <a:pPr>
                        <a:lnSpc>
                          <a:spcPct val="115000"/>
                        </a:lnSpc>
                        <a:spcBef>
                          <a:spcPts val="200"/>
                        </a:spcBef>
                        <a:spcAft>
                          <a:spcPts val="200"/>
                        </a:spcAft>
                      </a:pPr>
                      <a:r>
                        <a:rPr lang="en-GB" sz="1050" b="1" dirty="0">
                          <a:solidFill>
                            <a:schemeClr val="tx1"/>
                          </a:solidFill>
                          <a:effectLst/>
                          <a:latin typeface="Arial" panose="020B0604020202020204" pitchFamily="34" charset="0"/>
                          <a:cs typeface="Arial" panose="020B0604020202020204" pitchFamily="34" charset="0"/>
                        </a:rPr>
                        <a:t>0-9 months</a:t>
                      </a:r>
                      <a:endParaRPr lang="en-GB" sz="1050" b="1" dirty="0">
                        <a:solidFill>
                          <a:schemeClr val="tx1"/>
                        </a:solidFill>
                        <a:effectLst/>
                        <a:latin typeface="Arial" panose="020B0604020202020204" pitchFamily="34" charset="0"/>
                        <a:ea typeface="Calibri"/>
                        <a:cs typeface="Arial" panose="020B0604020202020204" pitchFamily="34" charset="0"/>
                      </a:endParaRPr>
                    </a:p>
                  </a:txBody>
                  <a:tcPr marL="40837" marR="40837" marT="0" marB="0">
                    <a:solidFill>
                      <a:srgbClr val="937B79"/>
                    </a:solidFill>
                  </a:tcPr>
                </a:tc>
                <a:tc>
                  <a:txBody>
                    <a:bodyPr/>
                    <a:lstStyle/>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BRAINSTEM</a:t>
                      </a:r>
                      <a:endParaRPr lang="en-GB" sz="1050" b="0" dirty="0">
                        <a:solidFill>
                          <a:schemeClr val="bg1"/>
                        </a:solidFill>
                        <a:effectLst/>
                        <a:latin typeface="Arial" panose="020B0604020202020204" pitchFamily="34" charset="0"/>
                        <a:ea typeface="Calibri"/>
                        <a:cs typeface="Arial" panose="020B0604020202020204" pitchFamily="34" charset="0"/>
                      </a:endParaRPr>
                    </a:p>
                  </a:txBody>
                  <a:tcPr marL="40837" marR="40837" marT="0" marB="0">
                    <a:solidFill>
                      <a:schemeClr val="accent6">
                        <a:lumMod val="60000"/>
                        <a:lumOff val="40000"/>
                      </a:schemeClr>
                    </a:solidFill>
                  </a:tcPr>
                </a:tc>
                <a:tc>
                  <a:txBody>
                    <a:bodyPr/>
                    <a:lstStyle/>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Regulation of arousal, sleep and fear states</a:t>
                      </a:r>
                      <a:endParaRPr lang="en-GB" sz="1050" b="0" dirty="0">
                        <a:solidFill>
                          <a:schemeClr val="bg1"/>
                        </a:solidFill>
                        <a:effectLst/>
                        <a:latin typeface="Arial" panose="020B0604020202020204" pitchFamily="34" charset="0"/>
                        <a:ea typeface="Calibri"/>
                        <a:cs typeface="Arial" panose="020B0604020202020204" pitchFamily="34" charset="0"/>
                      </a:endParaRPr>
                    </a:p>
                  </a:txBody>
                  <a:tcPr marL="40837" marR="40837" marT="0" marB="0">
                    <a:solidFill>
                      <a:schemeClr val="accent6">
                        <a:lumMod val="60000"/>
                        <a:lumOff val="40000"/>
                      </a:schemeClr>
                    </a:solidFill>
                  </a:tcPr>
                </a:tc>
                <a:tc>
                  <a:txBody>
                    <a:bodyPr/>
                    <a:lstStyle/>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State regulation</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Primary attachment</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Resilience</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Flexible stress response</a:t>
                      </a:r>
                      <a:endParaRPr lang="en-GB" sz="1050" b="0" dirty="0">
                        <a:solidFill>
                          <a:schemeClr val="bg1"/>
                        </a:solidFill>
                        <a:effectLst/>
                        <a:latin typeface="Arial" panose="020B0604020202020204" pitchFamily="34" charset="0"/>
                        <a:ea typeface="Calibri"/>
                        <a:cs typeface="Arial" panose="020B0604020202020204" pitchFamily="34" charset="0"/>
                      </a:endParaRPr>
                    </a:p>
                  </a:txBody>
                  <a:tcPr marL="40837" marR="40837" marT="0" marB="0">
                    <a:solidFill>
                      <a:schemeClr val="accent6">
                        <a:lumMod val="60000"/>
                        <a:lumOff val="40000"/>
                      </a:schemeClr>
                    </a:solidFill>
                  </a:tcPr>
                </a:tc>
                <a:tc>
                  <a:txBody>
                    <a:bodyPr/>
                    <a:lstStyle/>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Rhythmic + patterned</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Sensory input</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Attuned, responsive care giving</a:t>
                      </a:r>
                      <a:endParaRPr lang="en-GB" sz="1050" b="0" dirty="0">
                        <a:solidFill>
                          <a:schemeClr val="bg1"/>
                        </a:solidFill>
                        <a:effectLst/>
                        <a:latin typeface="Arial" panose="020B0604020202020204" pitchFamily="34" charset="0"/>
                        <a:ea typeface="Calibri"/>
                        <a:cs typeface="Arial" panose="020B0604020202020204" pitchFamily="34" charset="0"/>
                      </a:endParaRPr>
                    </a:p>
                  </a:txBody>
                  <a:tcPr marL="40837" marR="40837" marT="0" marB="0">
                    <a:solidFill>
                      <a:schemeClr val="accent6">
                        <a:lumMod val="60000"/>
                        <a:lumOff val="40000"/>
                      </a:schemeClr>
                    </a:solidFill>
                  </a:tcPr>
                </a:tc>
                <a:tc>
                  <a:txBody>
                    <a:bodyPr/>
                    <a:lstStyle/>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MASSAGE</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Rhythm – drum, trampoline,</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Reiki Touch</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EMDR</a:t>
                      </a:r>
                    </a:p>
                    <a:p>
                      <a:pPr>
                        <a:lnSpc>
                          <a:spcPct val="115000"/>
                        </a:lnSpc>
                        <a:spcBef>
                          <a:spcPts val="200"/>
                        </a:spcBef>
                        <a:spcAft>
                          <a:spcPts val="200"/>
                        </a:spcAft>
                      </a:pPr>
                      <a:r>
                        <a:rPr lang="en-GB" sz="1050" b="0" dirty="0">
                          <a:solidFill>
                            <a:schemeClr val="bg1"/>
                          </a:solidFill>
                          <a:effectLst/>
                          <a:latin typeface="Arial" panose="020B0604020202020204" pitchFamily="34" charset="0"/>
                          <a:cs typeface="Arial" panose="020B0604020202020204" pitchFamily="34" charset="0"/>
                        </a:rPr>
                        <a:t> </a:t>
                      </a:r>
                      <a:endParaRPr lang="en-GB" sz="1050" b="0" dirty="0">
                        <a:solidFill>
                          <a:schemeClr val="bg1"/>
                        </a:solidFill>
                        <a:effectLst/>
                        <a:latin typeface="Arial" panose="020B0604020202020204" pitchFamily="34" charset="0"/>
                        <a:ea typeface="Calibri"/>
                        <a:cs typeface="Arial" panose="020B0604020202020204" pitchFamily="34" charset="0"/>
                      </a:endParaRPr>
                    </a:p>
                  </a:txBody>
                  <a:tcPr marL="40837" marR="40837" marT="0" marB="0">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CD72F0A9-64EA-4B8D-8E54-DF73159508D7}"/>
              </a:ext>
            </a:extLst>
          </p:cNvPr>
          <p:cNvSpPr txBox="1"/>
          <p:nvPr/>
        </p:nvSpPr>
        <p:spPr>
          <a:xfrm>
            <a:off x="18719" y="6165304"/>
            <a:ext cx="707058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Sturt and Young 2013 adapted from Perry 2006 ‘</a:t>
            </a:r>
            <a:r>
              <a:rPr lang="en-GB" sz="1200" dirty="0" err="1">
                <a:latin typeface="Arial" panose="020B0604020202020204" pitchFamily="34" charset="0"/>
                <a:cs typeface="Arial" panose="020B0604020202020204" pitchFamily="34" charset="0"/>
              </a:rPr>
              <a:t>Neurosequential</a:t>
            </a:r>
            <a:r>
              <a:rPr lang="en-GB" sz="1200" dirty="0">
                <a:latin typeface="Arial" panose="020B0604020202020204" pitchFamily="34" charset="0"/>
                <a:cs typeface="Arial" panose="020B0604020202020204" pitchFamily="34" charset="0"/>
              </a:rPr>
              <a:t> model </a:t>
            </a:r>
            <a:r>
              <a:rPr lang="en-GB" sz="1200" dirty="0"/>
              <a:t>of therapeutics’</a:t>
            </a:r>
          </a:p>
        </p:txBody>
      </p:sp>
      <p:sp>
        <p:nvSpPr>
          <p:cNvPr id="4" name="Slide Number Placeholder 3">
            <a:extLst>
              <a:ext uri="{FF2B5EF4-FFF2-40B4-BE49-F238E27FC236}">
                <a16:creationId xmlns:a16="http://schemas.microsoft.com/office/drawing/2014/main" id="{2DE9CD01-A4D7-4BF1-AB00-379273414280}"/>
              </a:ext>
            </a:extLst>
          </p:cNvPr>
          <p:cNvSpPr>
            <a:spLocks noGrp="1"/>
          </p:cNvSpPr>
          <p:nvPr>
            <p:ph type="sldNum" sz="quarter" idx="12"/>
          </p:nvPr>
        </p:nvSpPr>
        <p:spPr/>
        <p:txBody>
          <a:bodyPr/>
          <a:lstStyle/>
          <a:p>
            <a:fld id="{945BC1F6-9266-4D01-89BB-FBD4142D441D}" type="slidenum">
              <a:rPr lang="en-GB" smtClean="0"/>
              <a:t>18</a:t>
            </a:fld>
            <a:endParaRPr lang="en-GB"/>
          </a:p>
        </p:txBody>
      </p:sp>
    </p:spTree>
    <p:extLst>
      <p:ext uri="{BB962C8B-B14F-4D97-AF65-F5344CB8AC3E}">
        <p14:creationId xmlns:p14="http://schemas.microsoft.com/office/powerpoint/2010/main" val="44215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8653-8A01-41DE-861E-8ECFC00DCC6B}"/>
              </a:ext>
            </a:extLst>
          </p:cNvPr>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Children and parents:</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 growing and developing together</a:t>
            </a:r>
          </a:p>
        </p:txBody>
      </p:sp>
      <p:graphicFrame>
        <p:nvGraphicFramePr>
          <p:cNvPr id="5" name="Content Placeholder 4">
            <a:extLst>
              <a:ext uri="{FF2B5EF4-FFF2-40B4-BE49-F238E27FC236}">
                <a16:creationId xmlns:a16="http://schemas.microsoft.com/office/drawing/2014/main" id="{904ED672-2D6F-4485-84F0-5C47DE2D6DEE}"/>
              </a:ext>
            </a:extLst>
          </p:cNvPr>
          <p:cNvGraphicFramePr>
            <a:graphicFrameLocks noGrp="1"/>
          </p:cNvGraphicFramePr>
          <p:nvPr>
            <p:ph idx="1"/>
            <p:extLst>
              <p:ext uri="{D42A27DB-BD31-4B8C-83A1-F6EECF244321}">
                <p14:modId xmlns:p14="http://schemas.microsoft.com/office/powerpoint/2010/main" val="3003333727"/>
              </p:ext>
            </p:extLst>
          </p:nvPr>
        </p:nvGraphicFramePr>
        <p:xfrm>
          <a:off x="467544" y="1484784"/>
          <a:ext cx="850728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86866C0-55CE-4769-8F21-E3B0DAD15CDE}"/>
              </a:ext>
            </a:extLst>
          </p:cNvPr>
          <p:cNvSpPr>
            <a:spLocks noGrp="1"/>
          </p:cNvSpPr>
          <p:nvPr>
            <p:ph type="sldNum" sz="quarter" idx="12"/>
          </p:nvPr>
        </p:nvSpPr>
        <p:spPr/>
        <p:txBody>
          <a:bodyPr/>
          <a:lstStyle/>
          <a:p>
            <a:fld id="{945BC1F6-9266-4D01-89BB-FBD4142D441D}" type="slidenum">
              <a:rPr lang="en-GB" smtClean="0"/>
              <a:t>19</a:t>
            </a:fld>
            <a:endParaRPr lang="en-GB"/>
          </a:p>
        </p:txBody>
      </p:sp>
    </p:spTree>
    <p:extLst>
      <p:ext uri="{BB962C8B-B14F-4D97-AF65-F5344CB8AC3E}">
        <p14:creationId xmlns:p14="http://schemas.microsoft.com/office/powerpoint/2010/main" val="318480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0E7C3A02-A848-448B-BF4A-F2422A186A2F}"/>
              </a:ext>
            </a:extLst>
          </p:cNvPr>
          <p:cNvSpPr>
            <a:spLocks noChangeArrowheads="1"/>
          </p:cNvSpPr>
          <p:nvPr/>
        </p:nvSpPr>
        <p:spPr bwMode="auto">
          <a:xfrm>
            <a:off x="609600" y="404664"/>
            <a:ext cx="8534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b="1" dirty="0">
                <a:cs typeface="Arial" panose="020B0604020202020204" pitchFamily="34" charset="0"/>
              </a:rPr>
              <a:t>Achieving Permanence</a:t>
            </a:r>
          </a:p>
          <a:p>
            <a:pPr algn="ctr" eaLnBrk="1" hangingPunct="1">
              <a:spcBef>
                <a:spcPct val="0"/>
              </a:spcBef>
              <a:buClrTx/>
              <a:buSzPct val="100000"/>
              <a:buFontTx/>
              <a:buNone/>
            </a:pPr>
            <a:r>
              <a:rPr lang="en-GB" altLang="en-US" b="1" dirty="0">
                <a:cs typeface="Arial" panose="020B0604020202020204" pitchFamily="34" charset="0"/>
              </a:rPr>
              <a:t>Workshop Two</a:t>
            </a:r>
          </a:p>
          <a:p>
            <a:pPr algn="ctr" eaLnBrk="1" hangingPunct="1">
              <a:spcBef>
                <a:spcPct val="0"/>
              </a:spcBef>
              <a:buClrTx/>
              <a:buSzPct val="100000"/>
              <a:buFontTx/>
              <a:buNone/>
            </a:pPr>
            <a:r>
              <a:rPr lang="en-GB" altLang="en-US" b="1" dirty="0">
                <a:cs typeface="Arial" panose="020B0604020202020204" pitchFamily="34" charset="0"/>
              </a:rPr>
              <a:t>Relationships: The golden thread</a:t>
            </a:r>
          </a:p>
        </p:txBody>
      </p:sp>
      <p:sp>
        <p:nvSpPr>
          <p:cNvPr id="18435" name="Rectangle 2">
            <a:extLst>
              <a:ext uri="{FF2B5EF4-FFF2-40B4-BE49-F238E27FC236}">
                <a16:creationId xmlns:a16="http://schemas.microsoft.com/office/drawing/2014/main" id="{3A49049E-097A-4913-BE44-1F58D776E08E}"/>
              </a:ext>
            </a:extLst>
          </p:cNvPr>
          <p:cNvSpPr>
            <a:spLocks noChangeArrowheads="1"/>
          </p:cNvSpPr>
          <p:nvPr/>
        </p:nvSpPr>
        <p:spPr bwMode="auto">
          <a:xfrm>
            <a:off x="608012" y="1700808"/>
            <a:ext cx="8644507" cy="504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9pPr>
          </a:lstStyle>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09.30 – 11.00 	Review learning</a:t>
            </a: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			Relationships which harm and relationships which heal</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11.00 – 11.10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11.10– 13.05	Recovery in relationship</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a:solidFill>
                  <a:srgbClr val="000000"/>
                </a:solidFill>
                <a:cs typeface="Arial" panose="020B0604020202020204" pitchFamily="34" charset="0"/>
              </a:rPr>
              <a:t>13.05 </a:t>
            </a:r>
            <a:r>
              <a:rPr lang="en-GB" altLang="en-US" sz="2000" dirty="0">
                <a:solidFill>
                  <a:srgbClr val="000000"/>
                </a:solidFill>
                <a:cs typeface="Arial" panose="020B0604020202020204" pitchFamily="34" charset="0"/>
              </a:rPr>
              <a:t>– 13.45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13.45 – 15.00	Sibling relationships</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15.00 – 15.10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15.10 – 16.30	Strengthening networks</a:t>
            </a:r>
          </a:p>
          <a:p>
            <a:pPr eaLnBrk="1" hangingPunct="1">
              <a:lnSpc>
                <a:spcPct val="90000"/>
              </a:lnSpc>
              <a:spcBef>
                <a:spcPts val="450"/>
              </a:spcBef>
              <a:buClrTx/>
              <a:buFontTx/>
              <a:buNone/>
            </a:pPr>
            <a:endParaRPr lang="en-GB" altLang="en-US" sz="1800" dirty="0">
              <a:solidFill>
                <a:srgbClr val="000000"/>
              </a:solidFill>
              <a:cs typeface="Arial" panose="020B0604020202020204" pitchFamily="34" charset="0"/>
            </a:endParaRPr>
          </a:p>
          <a:p>
            <a:pPr eaLnBrk="1" hangingPunct="1">
              <a:lnSpc>
                <a:spcPct val="90000"/>
              </a:lnSpc>
              <a:spcBef>
                <a:spcPts val="600"/>
              </a:spcBef>
              <a:buClrTx/>
              <a:buFontTx/>
              <a:buNone/>
            </a:pPr>
            <a:r>
              <a:rPr lang="en-GB" altLang="en-US" sz="2400" dirty="0">
                <a:solidFill>
                  <a:srgbClr val="000000"/>
                </a:solidFill>
                <a:cs typeface="Arial" panose="020B0604020202020204" pitchFamily="34" charset="0"/>
              </a:rPr>
              <a:t>				</a:t>
            </a:r>
          </a:p>
        </p:txBody>
      </p:sp>
      <p:sp>
        <p:nvSpPr>
          <p:cNvPr id="2" name="Slide Number Placeholder 1">
            <a:extLst>
              <a:ext uri="{FF2B5EF4-FFF2-40B4-BE49-F238E27FC236}">
                <a16:creationId xmlns:a16="http://schemas.microsoft.com/office/drawing/2014/main" id="{CD1DE6E0-9346-485C-8F8C-8C364BFCB81E}"/>
              </a:ext>
            </a:extLst>
          </p:cNvPr>
          <p:cNvSpPr>
            <a:spLocks noGrp="1"/>
          </p:cNvSpPr>
          <p:nvPr>
            <p:ph type="sldNum" sz="quarter" idx="12"/>
          </p:nvPr>
        </p:nvSpPr>
        <p:spPr/>
        <p:txBody>
          <a:bodyPr/>
          <a:lstStyle/>
          <a:p>
            <a:fld id="{945BC1F6-9266-4D01-89BB-FBD4142D441D}" type="slidenum">
              <a:rPr lang="en-GB" smtClean="0"/>
              <a:t>2</a:t>
            </a:fld>
            <a:endParaRPr lang="en-GB"/>
          </a:p>
        </p:txBody>
      </p:sp>
    </p:spTree>
    <p:extLst>
      <p:ext uri="{BB962C8B-B14F-4D97-AF65-F5344CB8AC3E}">
        <p14:creationId xmlns:p14="http://schemas.microsoft.com/office/powerpoint/2010/main" val="12825069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AD30-5B08-4538-8663-234A1D4E4317}"/>
              </a:ext>
            </a:extLst>
          </p:cNvPr>
          <p:cNvSpPr>
            <a:spLocks noGrp="1"/>
          </p:cNvSpPr>
          <p:nvPr>
            <p:ph type="title"/>
          </p:nvPr>
        </p:nvSpPr>
        <p:spPr/>
        <p:txBody>
          <a:bodyPr>
            <a:normAutofit/>
          </a:bodyPr>
          <a:lstStyle/>
          <a:p>
            <a:pPr algn="ctr"/>
            <a:r>
              <a:rPr lang="en-GB" b="1" dirty="0">
                <a:latin typeface="Arial" panose="020B0604020202020204" pitchFamily="34" charset="0"/>
                <a:cs typeface="Arial" panose="020B0604020202020204" pitchFamily="34" charset="0"/>
              </a:rPr>
              <a:t>Vignettes</a:t>
            </a:r>
          </a:p>
        </p:txBody>
      </p:sp>
      <p:graphicFrame>
        <p:nvGraphicFramePr>
          <p:cNvPr id="5" name="Diagram 4">
            <a:extLst>
              <a:ext uri="{FF2B5EF4-FFF2-40B4-BE49-F238E27FC236}">
                <a16:creationId xmlns:a16="http://schemas.microsoft.com/office/drawing/2014/main" id="{37B075FB-B712-49AD-B562-1A866485DFC6}"/>
              </a:ext>
            </a:extLst>
          </p:cNvPr>
          <p:cNvGraphicFramePr/>
          <p:nvPr>
            <p:extLst>
              <p:ext uri="{D42A27DB-BD31-4B8C-83A1-F6EECF244321}">
                <p14:modId xmlns:p14="http://schemas.microsoft.com/office/powerpoint/2010/main" val="318968994"/>
              </p:ext>
            </p:extLst>
          </p:nvPr>
        </p:nvGraphicFramePr>
        <p:xfrm>
          <a:off x="1524000" y="1397000"/>
          <a:ext cx="650438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8B5746E-2CEB-4D45-9193-AB6760833B66}"/>
              </a:ext>
            </a:extLst>
          </p:cNvPr>
          <p:cNvSpPr>
            <a:spLocks noGrp="1"/>
          </p:cNvSpPr>
          <p:nvPr>
            <p:ph type="sldNum" sz="quarter" idx="12"/>
          </p:nvPr>
        </p:nvSpPr>
        <p:spPr/>
        <p:txBody>
          <a:bodyPr/>
          <a:lstStyle/>
          <a:p>
            <a:fld id="{945BC1F6-9266-4D01-89BB-FBD4142D441D}" type="slidenum">
              <a:rPr lang="en-GB" smtClean="0"/>
              <a:t>20</a:t>
            </a:fld>
            <a:endParaRPr lang="en-GB"/>
          </a:p>
        </p:txBody>
      </p:sp>
    </p:spTree>
    <p:extLst>
      <p:ext uri="{BB962C8B-B14F-4D97-AF65-F5344CB8AC3E}">
        <p14:creationId xmlns:p14="http://schemas.microsoft.com/office/powerpoint/2010/main" val="390013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B8C71B6-60C4-484F-B3C1-ECF18EF41E6E}"/>
              </a:ext>
            </a:extLst>
          </p:cNvPr>
          <p:cNvSpPr>
            <a:spLocks noGrp="1" noChangeArrowheads="1"/>
          </p:cNvSpPr>
          <p:nvPr>
            <p:ph type="ctrTitle"/>
          </p:nvPr>
        </p:nvSpPr>
        <p:spPr>
          <a:xfrm>
            <a:off x="685800" y="1238895"/>
            <a:ext cx="7772400" cy="1470025"/>
          </a:xfrm>
        </p:spPr>
        <p:txBody>
          <a:bodyPr/>
          <a:lstStyle/>
          <a:p>
            <a:r>
              <a:rPr lang="en-GB" altLang="en-US" b="1" dirty="0">
                <a:latin typeface="Arial" panose="020B0604020202020204" pitchFamily="34" charset="0"/>
                <a:cs typeface="Arial" panose="020B0604020202020204" pitchFamily="34" charset="0"/>
              </a:rPr>
              <a:t>Part two</a:t>
            </a:r>
          </a:p>
        </p:txBody>
      </p:sp>
      <p:sp>
        <p:nvSpPr>
          <p:cNvPr id="26627" name="Subtitle 2">
            <a:extLst>
              <a:ext uri="{FF2B5EF4-FFF2-40B4-BE49-F238E27FC236}">
                <a16:creationId xmlns:a16="http://schemas.microsoft.com/office/drawing/2014/main" id="{13FFC8A4-F9F1-4BF4-96FA-4E7F4D8934EE}"/>
              </a:ext>
            </a:extLst>
          </p:cNvPr>
          <p:cNvSpPr>
            <a:spLocks noGrp="1" noChangeArrowheads="1"/>
          </p:cNvSpPr>
          <p:nvPr>
            <p:ph type="subTitle" idx="1"/>
          </p:nvPr>
        </p:nvSpPr>
        <p:spPr/>
        <p:txBody>
          <a:bodyPr/>
          <a:lstStyle/>
          <a:p>
            <a:r>
              <a:rPr lang="en-GB" altLang="en-US" b="1" dirty="0">
                <a:solidFill>
                  <a:schemeClr val="tx1"/>
                </a:solidFill>
                <a:latin typeface="Arial" panose="020B0604020202020204" pitchFamily="34" charset="0"/>
                <a:cs typeface="Arial" panose="020B0604020202020204" pitchFamily="34" charset="0"/>
              </a:rPr>
              <a:t>Recovery in relationship</a:t>
            </a:r>
          </a:p>
        </p:txBody>
      </p:sp>
      <p:sp>
        <p:nvSpPr>
          <p:cNvPr id="2" name="Slide Number Placeholder 1">
            <a:extLst>
              <a:ext uri="{FF2B5EF4-FFF2-40B4-BE49-F238E27FC236}">
                <a16:creationId xmlns:a16="http://schemas.microsoft.com/office/drawing/2014/main" id="{F3E484C9-7123-45BE-B1C4-A6CE6FCFC407}"/>
              </a:ext>
            </a:extLst>
          </p:cNvPr>
          <p:cNvSpPr>
            <a:spLocks noGrp="1"/>
          </p:cNvSpPr>
          <p:nvPr>
            <p:ph type="sldNum" sz="quarter" idx="12"/>
          </p:nvPr>
        </p:nvSpPr>
        <p:spPr/>
        <p:txBody>
          <a:bodyPr/>
          <a:lstStyle/>
          <a:p>
            <a:fld id="{945BC1F6-9266-4D01-89BB-FBD4142D441D}" type="slidenum">
              <a:rPr lang="en-GB" smtClean="0"/>
              <a:t>21</a:t>
            </a:fld>
            <a:endParaRPr lang="en-GB"/>
          </a:p>
        </p:txBody>
      </p:sp>
    </p:spTree>
    <p:extLst>
      <p:ext uri="{BB962C8B-B14F-4D97-AF65-F5344CB8AC3E}">
        <p14:creationId xmlns:p14="http://schemas.microsoft.com/office/powerpoint/2010/main" val="409374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8E3C-9D05-438C-A0F6-A7DC70422A66}"/>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Our case study</a:t>
            </a:r>
          </a:p>
        </p:txBody>
      </p:sp>
      <p:sp>
        <p:nvSpPr>
          <p:cNvPr id="3" name="Content Placeholder 2">
            <a:extLst>
              <a:ext uri="{FF2B5EF4-FFF2-40B4-BE49-F238E27FC236}">
                <a16:creationId xmlns:a16="http://schemas.microsoft.com/office/drawing/2014/main" id="{0F556DA3-82B8-49E6-A96A-B4027A668C5D}"/>
              </a:ext>
            </a:extLst>
          </p:cNvPr>
          <p:cNvSpPr>
            <a:spLocks noGrp="1"/>
          </p:cNvSpPr>
          <p:nvPr>
            <p:ph idx="1"/>
          </p:nvPr>
        </p:nvSpPr>
        <p:spPr>
          <a:ln>
            <a:solidFill>
              <a:srgbClr val="FF0000"/>
            </a:solidFill>
          </a:ln>
          <a:effectLst>
            <a:glow rad="228600">
              <a:schemeClr val="accent4">
                <a:satMod val="175000"/>
                <a:alpha val="40000"/>
              </a:schemeClr>
            </a:glow>
          </a:effectLst>
        </p:spPr>
        <p:txBody>
          <a:bodyPr>
            <a:normAutofit/>
          </a:bodyPr>
          <a:lstStyle/>
          <a:p>
            <a:pPr marL="0" indent="0" algn="ctr">
              <a:buNone/>
            </a:pPr>
            <a:endParaRPr lang="en-GB" dirty="0"/>
          </a:p>
          <a:p>
            <a:pPr marL="0" indent="0" algn="ctr">
              <a:buNone/>
            </a:pPr>
            <a:endParaRPr lang="en-GB" dirty="0"/>
          </a:p>
          <a:p>
            <a:pPr marL="0" indent="0" algn="ctr">
              <a:buNone/>
            </a:pPr>
            <a:r>
              <a:rPr lang="en-GB" dirty="0">
                <a:latin typeface="Arial" panose="020B0604020202020204" pitchFamily="34" charset="0"/>
                <a:cs typeface="Arial" panose="020B0604020202020204" pitchFamily="34" charset="0"/>
              </a:rPr>
              <a:t>Part two:</a:t>
            </a:r>
          </a:p>
          <a:p>
            <a:pPr marL="0" indent="0" algn="ctr">
              <a:buNone/>
            </a:pPr>
            <a:r>
              <a:rPr lang="en-GB" dirty="0">
                <a:latin typeface="Arial" panose="020B0604020202020204" pitchFamily="34" charset="0"/>
                <a:cs typeface="Arial" panose="020B0604020202020204" pitchFamily="34" charset="0"/>
              </a:rPr>
              <a:t>Coming into placement…</a:t>
            </a:r>
          </a:p>
          <a:p>
            <a:pPr marL="0" indent="0" algn="ctr">
              <a:buNone/>
            </a:pPr>
            <a:r>
              <a:rPr lang="en-GB" sz="9600" dirty="0">
                <a:solidFill>
                  <a:srgbClr val="FF0000"/>
                </a:solidFill>
                <a:latin typeface="Arial" panose="020B0604020202020204" pitchFamily="34" charset="0"/>
                <a:cs typeface="Arial" panose="020B0604020202020204" pitchFamily="34" charset="0"/>
              </a:rPr>
              <a:t>?!?</a:t>
            </a:r>
          </a:p>
        </p:txBody>
      </p:sp>
      <p:sp>
        <p:nvSpPr>
          <p:cNvPr id="5" name="Slide Number Placeholder 4">
            <a:extLst>
              <a:ext uri="{FF2B5EF4-FFF2-40B4-BE49-F238E27FC236}">
                <a16:creationId xmlns:a16="http://schemas.microsoft.com/office/drawing/2014/main" id="{C8E1BBBE-CA6E-4E0A-8755-4418DE73BBDD}"/>
              </a:ext>
            </a:extLst>
          </p:cNvPr>
          <p:cNvSpPr>
            <a:spLocks noGrp="1"/>
          </p:cNvSpPr>
          <p:nvPr>
            <p:ph type="sldNum" sz="quarter" idx="12"/>
          </p:nvPr>
        </p:nvSpPr>
        <p:spPr/>
        <p:txBody>
          <a:bodyPr/>
          <a:lstStyle/>
          <a:p>
            <a:fld id="{945BC1F6-9266-4D01-89BB-FBD4142D441D}" type="slidenum">
              <a:rPr lang="en-GB" smtClean="0"/>
              <a:t>22</a:t>
            </a:fld>
            <a:endParaRPr lang="en-GB"/>
          </a:p>
        </p:txBody>
      </p:sp>
    </p:spTree>
    <p:extLst>
      <p:ext uri="{BB962C8B-B14F-4D97-AF65-F5344CB8AC3E}">
        <p14:creationId xmlns:p14="http://schemas.microsoft.com/office/powerpoint/2010/main" val="3892973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3C0E-9C35-43D1-AC7A-261AD7CC27BE}"/>
              </a:ext>
            </a:extLst>
          </p:cNvPr>
          <p:cNvSpPr>
            <a:spLocks noGrp="1"/>
          </p:cNvSpPr>
          <p:nvPr>
            <p:ph type="title"/>
          </p:nvPr>
        </p:nvSpPr>
        <p:spPr/>
        <p:txBody>
          <a:bodyPr/>
          <a:lstStyle/>
          <a:p>
            <a:endParaRPr lang="en-GB" dirty="0"/>
          </a:p>
        </p:txBody>
      </p:sp>
      <p:pic>
        <p:nvPicPr>
          <p:cNvPr id="5" name="Content Placeholder 4" descr="A close up of a pen&#10;&#10;Description generated with very high confidence">
            <a:extLst>
              <a:ext uri="{FF2B5EF4-FFF2-40B4-BE49-F238E27FC236}">
                <a16:creationId xmlns:a16="http://schemas.microsoft.com/office/drawing/2014/main" id="{625A39AD-DA38-4AD0-9430-C2FBB6CD64D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Slide Number Placeholder 2">
            <a:extLst>
              <a:ext uri="{FF2B5EF4-FFF2-40B4-BE49-F238E27FC236}">
                <a16:creationId xmlns:a16="http://schemas.microsoft.com/office/drawing/2014/main" id="{0068D83E-6026-4902-84BC-D3B6104EA02C}"/>
              </a:ext>
            </a:extLst>
          </p:cNvPr>
          <p:cNvSpPr>
            <a:spLocks noGrp="1"/>
          </p:cNvSpPr>
          <p:nvPr>
            <p:ph type="sldNum" sz="quarter" idx="12"/>
          </p:nvPr>
        </p:nvSpPr>
        <p:spPr/>
        <p:txBody>
          <a:bodyPr/>
          <a:lstStyle/>
          <a:p>
            <a:fld id="{945BC1F6-9266-4D01-89BB-FBD4142D441D}" type="slidenum">
              <a:rPr lang="en-GB" smtClean="0"/>
              <a:t>23</a:t>
            </a:fld>
            <a:endParaRPr lang="en-GB"/>
          </a:p>
        </p:txBody>
      </p:sp>
    </p:spTree>
    <p:extLst>
      <p:ext uri="{BB962C8B-B14F-4D97-AF65-F5344CB8AC3E}">
        <p14:creationId xmlns:p14="http://schemas.microsoft.com/office/powerpoint/2010/main" val="172928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4A54CF8-CD7F-4E8C-ABBD-9BCAC6FA0F8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87825" y="2060848"/>
            <a:ext cx="3115046" cy="3115046"/>
          </a:xfrm>
        </p:spPr>
      </p:pic>
      <p:sp>
        <p:nvSpPr>
          <p:cNvPr id="2" name="Slide Number Placeholder 1">
            <a:extLst>
              <a:ext uri="{FF2B5EF4-FFF2-40B4-BE49-F238E27FC236}">
                <a16:creationId xmlns:a16="http://schemas.microsoft.com/office/drawing/2014/main" id="{9735A47D-E9AC-422F-9A4E-B7E4EF8AE3E7}"/>
              </a:ext>
            </a:extLst>
          </p:cNvPr>
          <p:cNvSpPr>
            <a:spLocks noGrp="1"/>
          </p:cNvSpPr>
          <p:nvPr>
            <p:ph type="sldNum" sz="quarter" idx="12"/>
          </p:nvPr>
        </p:nvSpPr>
        <p:spPr/>
        <p:txBody>
          <a:bodyPr/>
          <a:lstStyle/>
          <a:p>
            <a:fld id="{945BC1F6-9266-4D01-89BB-FBD4142D441D}" type="slidenum">
              <a:rPr lang="en-GB" smtClean="0"/>
              <a:t>24</a:t>
            </a:fld>
            <a:endParaRPr lang="en-GB"/>
          </a:p>
        </p:txBody>
      </p:sp>
    </p:spTree>
    <p:extLst>
      <p:ext uri="{BB962C8B-B14F-4D97-AF65-F5344CB8AC3E}">
        <p14:creationId xmlns:p14="http://schemas.microsoft.com/office/powerpoint/2010/main" val="425247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GB" sz="3600" b="1" dirty="0">
                <a:latin typeface="Arial" panose="020B0604020202020204" pitchFamily="34" charset="0"/>
                <a:cs typeface="Arial" panose="020B0604020202020204" pitchFamily="34" charset="0"/>
              </a:rPr>
              <a:t>Helping children/young adults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6272476"/>
              </p:ext>
            </p:extLst>
          </p:nvPr>
        </p:nvGraphicFramePr>
        <p:xfrm>
          <a:off x="251520" y="1600200"/>
          <a:ext cx="8640961" cy="4039304"/>
        </p:xfrm>
        <a:graphic>
          <a:graphicData uri="http://schemas.openxmlformats.org/drawingml/2006/table">
            <a:tbl>
              <a:tblPr firstRow="1" bandRow="1">
                <a:tableStyleId>{5C22544A-7EE6-4342-B048-85BDC9FD1C3A}</a:tableStyleId>
              </a:tblPr>
              <a:tblGrid>
                <a:gridCol w="3017441">
                  <a:extLst>
                    <a:ext uri="{9D8B030D-6E8A-4147-A177-3AD203B41FA5}">
                      <a16:colId xmlns:a16="http://schemas.microsoft.com/office/drawing/2014/main" val="20000"/>
                    </a:ext>
                  </a:extLst>
                </a:gridCol>
                <a:gridCol w="2811760">
                  <a:extLst>
                    <a:ext uri="{9D8B030D-6E8A-4147-A177-3AD203B41FA5}">
                      <a16:colId xmlns:a16="http://schemas.microsoft.com/office/drawing/2014/main" val="20001"/>
                    </a:ext>
                  </a:extLst>
                </a:gridCol>
                <a:gridCol w="2811760">
                  <a:extLst>
                    <a:ext uri="{9D8B030D-6E8A-4147-A177-3AD203B41FA5}">
                      <a16:colId xmlns:a16="http://schemas.microsoft.com/office/drawing/2014/main" val="20002"/>
                    </a:ext>
                  </a:extLst>
                </a:gridCol>
              </a:tblGrid>
              <a:tr h="1068374">
                <a:tc>
                  <a:txBody>
                    <a:bodyPr/>
                    <a:lstStyle/>
                    <a:p>
                      <a:r>
                        <a:rPr lang="en-GB" sz="2000" dirty="0">
                          <a:latin typeface="Arial" panose="020B0604020202020204" pitchFamily="34" charset="0"/>
                          <a:cs typeface="Arial" panose="020B0604020202020204" pitchFamily="34" charset="0"/>
                        </a:rPr>
                        <a:t>Stabilisation</a:t>
                      </a:r>
                    </a:p>
                  </a:txBody>
                  <a:tcPr>
                    <a:solidFill>
                      <a:schemeClr val="accent6">
                        <a:lumMod val="60000"/>
                        <a:lumOff val="40000"/>
                      </a:schemeClr>
                    </a:solidFill>
                  </a:tcPr>
                </a:tc>
                <a:tc>
                  <a:txBody>
                    <a:bodyPr/>
                    <a:lstStyle/>
                    <a:p>
                      <a:r>
                        <a:rPr lang="en-GB" sz="2000" dirty="0">
                          <a:latin typeface="Arial" panose="020B0604020202020204" pitchFamily="34" charset="0"/>
                          <a:cs typeface="Arial" panose="020B0604020202020204" pitchFamily="34" charset="0"/>
                        </a:rPr>
                        <a:t>Integration</a:t>
                      </a:r>
                    </a:p>
                  </a:txBody>
                  <a:tcPr>
                    <a:solidFill>
                      <a:schemeClr val="accent6">
                        <a:lumMod val="60000"/>
                        <a:lumOff val="40000"/>
                      </a:schemeClr>
                    </a:solidFill>
                  </a:tcPr>
                </a:tc>
                <a:tc>
                  <a:txBody>
                    <a:bodyPr/>
                    <a:lstStyle/>
                    <a:p>
                      <a:r>
                        <a:rPr lang="en-GB" sz="2000" dirty="0">
                          <a:latin typeface="Arial" panose="020B0604020202020204" pitchFamily="34" charset="0"/>
                          <a:cs typeface="Arial" panose="020B0604020202020204" pitchFamily="34" charset="0"/>
                        </a:rPr>
                        <a:t>Adaptation</a:t>
                      </a:r>
                    </a:p>
                  </a:txBody>
                  <a:tcPr>
                    <a:solidFill>
                      <a:schemeClr val="accent6">
                        <a:lumMod val="60000"/>
                        <a:lumOff val="40000"/>
                      </a:schemeClr>
                    </a:solidFill>
                  </a:tcPr>
                </a:tc>
                <a:extLst>
                  <a:ext uri="{0D108BD9-81ED-4DB2-BD59-A6C34878D82A}">
                    <a16:rowId xmlns:a16="http://schemas.microsoft.com/office/drawing/2014/main" val="10000"/>
                  </a:ext>
                </a:extLst>
              </a:tr>
              <a:tr h="832673">
                <a:tc>
                  <a:txBody>
                    <a:bodyPr/>
                    <a:lstStyle/>
                    <a:p>
                      <a:r>
                        <a:rPr lang="en-GB" sz="2000" b="1" dirty="0">
                          <a:solidFill>
                            <a:schemeClr val="bg1"/>
                          </a:solidFill>
                          <a:latin typeface="Arial" panose="020B0604020202020204" pitchFamily="34" charset="0"/>
                          <a:cs typeface="Arial" panose="020B0604020202020204" pitchFamily="34" charset="0"/>
                        </a:rPr>
                        <a:t>Safety</a:t>
                      </a:r>
                    </a:p>
                  </a:txBody>
                  <a:tcPr>
                    <a:solidFill>
                      <a:schemeClr val="accent6">
                        <a:lumMod val="75000"/>
                      </a:schemeClr>
                    </a:solidFill>
                  </a:tcPr>
                </a:tc>
                <a:tc>
                  <a:txBody>
                    <a:bodyPr/>
                    <a:lstStyle/>
                    <a:p>
                      <a:r>
                        <a:rPr lang="en-GB" sz="2000" b="1" dirty="0">
                          <a:solidFill>
                            <a:schemeClr val="bg1"/>
                          </a:solidFill>
                          <a:latin typeface="Arial" panose="020B0604020202020204" pitchFamily="34" charset="0"/>
                          <a:cs typeface="Arial" panose="020B0604020202020204" pitchFamily="34" charset="0"/>
                        </a:rPr>
                        <a:t>Self-regulation</a:t>
                      </a:r>
                    </a:p>
                  </a:txBody>
                  <a:tcPr>
                    <a:solidFill>
                      <a:schemeClr val="accent6">
                        <a:lumMod val="75000"/>
                      </a:schemeClr>
                    </a:solidFill>
                  </a:tcPr>
                </a:tc>
                <a:tc>
                  <a:txBody>
                    <a:bodyPr/>
                    <a:lstStyle/>
                    <a:p>
                      <a:r>
                        <a:rPr lang="en-GB" sz="2000" b="1" dirty="0">
                          <a:solidFill>
                            <a:schemeClr val="bg1"/>
                          </a:solidFill>
                          <a:latin typeface="Arial" panose="020B0604020202020204" pitchFamily="34" charset="0"/>
                          <a:cs typeface="Arial" panose="020B0604020202020204" pitchFamily="34" charset="0"/>
                        </a:rPr>
                        <a:t>Social connectedness</a:t>
                      </a:r>
                    </a:p>
                  </a:txBody>
                  <a:tcPr>
                    <a:solidFill>
                      <a:schemeClr val="accent6">
                        <a:lumMod val="75000"/>
                      </a:schemeClr>
                    </a:solidFill>
                  </a:tcPr>
                </a:tc>
                <a:extLst>
                  <a:ext uri="{0D108BD9-81ED-4DB2-BD59-A6C34878D82A}">
                    <a16:rowId xmlns:a16="http://schemas.microsoft.com/office/drawing/2014/main" val="10001"/>
                  </a:ext>
                </a:extLst>
              </a:tr>
              <a:tr h="1437217">
                <a:tc>
                  <a:txBody>
                    <a:bodyPr/>
                    <a:lstStyle/>
                    <a:p>
                      <a:r>
                        <a:rPr lang="en-GB" sz="2000" b="1" dirty="0">
                          <a:solidFill>
                            <a:schemeClr val="bg1"/>
                          </a:solidFill>
                          <a:latin typeface="Arial" panose="020B0604020202020204" pitchFamily="34" charset="0"/>
                          <a:cs typeface="Arial" panose="020B0604020202020204" pitchFamily="34" charset="0"/>
                        </a:rPr>
                        <a:t>Using</a:t>
                      </a:r>
                      <a:r>
                        <a:rPr lang="en-GB" sz="2000" b="1" baseline="0" dirty="0">
                          <a:solidFill>
                            <a:schemeClr val="bg1"/>
                          </a:solidFill>
                          <a:latin typeface="Arial" panose="020B0604020202020204" pitchFamily="34" charset="0"/>
                          <a:cs typeface="Arial" panose="020B0604020202020204" pitchFamily="34" charset="0"/>
                        </a:rPr>
                        <a:t> words for feelings</a:t>
                      </a:r>
                    </a:p>
                    <a:p>
                      <a:endParaRPr lang="en-GB" sz="2000" b="1" dirty="0">
                        <a:solidFill>
                          <a:schemeClr val="bg1"/>
                        </a:solidFill>
                        <a:latin typeface="Arial" panose="020B0604020202020204" pitchFamily="34" charset="0"/>
                        <a:cs typeface="Arial" panose="020B0604020202020204" pitchFamily="34" charset="0"/>
                      </a:endParaRPr>
                    </a:p>
                  </a:txBody>
                  <a:tcPr>
                    <a:solidFill>
                      <a:srgbClr val="CC3300"/>
                    </a:solidFill>
                  </a:tcPr>
                </a:tc>
                <a:tc>
                  <a:txBody>
                    <a:bodyPr/>
                    <a:lstStyle/>
                    <a:p>
                      <a:r>
                        <a:rPr lang="en-GB" sz="2000" b="1" dirty="0">
                          <a:solidFill>
                            <a:schemeClr val="bg1"/>
                          </a:solidFill>
                          <a:latin typeface="Arial" panose="020B0604020202020204" pitchFamily="34" charset="0"/>
                          <a:cs typeface="Arial" panose="020B0604020202020204" pitchFamily="34" charset="0"/>
                        </a:rPr>
                        <a:t>Therapeutic intervention</a:t>
                      </a:r>
                    </a:p>
                  </a:txBody>
                  <a:tcPr>
                    <a:solidFill>
                      <a:srgbClr val="CC3300"/>
                    </a:solidFill>
                  </a:tcPr>
                </a:tc>
                <a:tc>
                  <a:txBody>
                    <a:bodyPr/>
                    <a:lstStyle/>
                    <a:p>
                      <a:r>
                        <a:rPr lang="en-GB" sz="2000" b="1" dirty="0">
                          <a:solidFill>
                            <a:schemeClr val="bg1"/>
                          </a:solidFill>
                          <a:latin typeface="Arial" panose="020B0604020202020204" pitchFamily="34" charset="0"/>
                          <a:cs typeface="Arial" panose="020B0604020202020204" pitchFamily="34" charset="0"/>
                        </a:rPr>
                        <a:t>Self -esteem</a:t>
                      </a:r>
                    </a:p>
                  </a:txBody>
                  <a:tcPr>
                    <a:solidFill>
                      <a:srgbClr val="CC3300"/>
                    </a:solidFill>
                  </a:tcPr>
                </a:tc>
                <a:extLst>
                  <a:ext uri="{0D108BD9-81ED-4DB2-BD59-A6C34878D82A}">
                    <a16:rowId xmlns:a16="http://schemas.microsoft.com/office/drawing/2014/main" val="10002"/>
                  </a:ext>
                </a:extLst>
              </a:tr>
              <a:tr h="650775">
                <a:tc>
                  <a:txBody>
                    <a:bodyPr/>
                    <a:lstStyle/>
                    <a:p>
                      <a:r>
                        <a:rPr lang="en-GB" sz="2000" b="1" dirty="0">
                          <a:solidFill>
                            <a:schemeClr val="bg1"/>
                          </a:solidFill>
                          <a:latin typeface="Arial" panose="020B0604020202020204" pitchFamily="34" charset="0"/>
                          <a:cs typeface="Arial" panose="020B0604020202020204" pitchFamily="34" charset="0"/>
                        </a:rPr>
                        <a:t>Explaining</a:t>
                      </a:r>
                      <a:r>
                        <a:rPr lang="en-GB" sz="2000" b="1" baseline="0" dirty="0">
                          <a:solidFill>
                            <a:schemeClr val="bg1"/>
                          </a:solidFill>
                          <a:latin typeface="Arial" panose="020B0604020202020204" pitchFamily="34" charset="0"/>
                          <a:cs typeface="Arial" panose="020B0604020202020204" pitchFamily="34" charset="0"/>
                        </a:rPr>
                        <a:t> life events</a:t>
                      </a:r>
                      <a:endParaRPr lang="en-GB" sz="2000" b="1" dirty="0">
                        <a:solidFill>
                          <a:schemeClr val="bg1"/>
                        </a:solidFill>
                        <a:latin typeface="Arial" panose="020B0604020202020204" pitchFamily="34" charset="0"/>
                        <a:cs typeface="Arial" panose="020B0604020202020204" pitchFamily="34" charset="0"/>
                      </a:endParaRPr>
                    </a:p>
                  </a:txBody>
                  <a:tcPr>
                    <a:solidFill>
                      <a:srgbClr val="ED1F1F"/>
                    </a:solidFill>
                  </a:tcPr>
                </a:tc>
                <a:tc>
                  <a:txBody>
                    <a:bodyPr/>
                    <a:lstStyle/>
                    <a:p>
                      <a:r>
                        <a:rPr lang="en-GB" sz="2000" b="1" dirty="0">
                          <a:solidFill>
                            <a:schemeClr val="bg1"/>
                          </a:solidFill>
                          <a:latin typeface="Arial" panose="020B0604020202020204" pitchFamily="34" charset="0"/>
                          <a:cs typeface="Arial" panose="020B0604020202020204" pitchFamily="34" charset="0"/>
                        </a:rPr>
                        <a:t>Cognitive restructuring</a:t>
                      </a:r>
                    </a:p>
                  </a:txBody>
                  <a:tcPr>
                    <a:solidFill>
                      <a:srgbClr val="ED1F1F"/>
                    </a:solidFill>
                  </a:tcPr>
                </a:tc>
                <a:tc>
                  <a:txBody>
                    <a:bodyPr/>
                    <a:lstStyle/>
                    <a:p>
                      <a:r>
                        <a:rPr lang="en-GB" sz="2000" b="1" dirty="0">
                          <a:solidFill>
                            <a:schemeClr val="bg1"/>
                          </a:solidFill>
                          <a:latin typeface="Arial" panose="020B0604020202020204" pitchFamily="34" charset="0"/>
                          <a:cs typeface="Arial" panose="020B0604020202020204" pitchFamily="34" charset="0"/>
                        </a:rPr>
                        <a:t>Experiencing joy</a:t>
                      </a:r>
                    </a:p>
                  </a:txBody>
                  <a:tcPr>
                    <a:solidFill>
                      <a:srgbClr val="ED1F1F"/>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C0CC9353-C90B-4C36-BB6F-2CB88F610EE9}"/>
              </a:ext>
            </a:extLst>
          </p:cNvPr>
          <p:cNvSpPr>
            <a:spLocks noGrp="1"/>
          </p:cNvSpPr>
          <p:nvPr>
            <p:ph type="sldNum" sz="quarter" idx="12"/>
          </p:nvPr>
        </p:nvSpPr>
        <p:spPr/>
        <p:txBody>
          <a:bodyPr/>
          <a:lstStyle/>
          <a:p>
            <a:fld id="{945BC1F6-9266-4D01-89BB-FBD4142D441D}" type="slidenum">
              <a:rPr lang="en-GB" smtClean="0"/>
              <a:t>25</a:t>
            </a:fld>
            <a:endParaRPr lang="en-GB"/>
          </a:p>
        </p:txBody>
      </p:sp>
      <p:sp>
        <p:nvSpPr>
          <p:cNvPr id="3" name="TextBox 2">
            <a:extLst>
              <a:ext uri="{FF2B5EF4-FFF2-40B4-BE49-F238E27FC236}">
                <a16:creationId xmlns:a16="http://schemas.microsoft.com/office/drawing/2014/main" id="{4862D738-5060-4726-929E-ABFF80AB7E47}"/>
              </a:ext>
            </a:extLst>
          </p:cNvPr>
          <p:cNvSpPr txBox="1"/>
          <p:nvPr/>
        </p:nvSpPr>
        <p:spPr>
          <a:xfrm>
            <a:off x="539552" y="6356350"/>
            <a:ext cx="601364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Penny Sturt, 2017, (adapted from Cairns, 2002  and Sunderland, 2008) </a:t>
            </a:r>
          </a:p>
        </p:txBody>
      </p:sp>
      <p:sp>
        <p:nvSpPr>
          <p:cNvPr id="7" name="Rectangle 6">
            <a:extLst>
              <a:ext uri="{FF2B5EF4-FFF2-40B4-BE49-F238E27FC236}">
                <a16:creationId xmlns:a16="http://schemas.microsoft.com/office/drawing/2014/main" id="{4EF3DEB0-5BEB-47BA-86ED-00550D301202}"/>
              </a:ext>
            </a:extLst>
          </p:cNvPr>
          <p:cNvSpPr/>
          <p:nvPr/>
        </p:nvSpPr>
        <p:spPr>
          <a:xfrm>
            <a:off x="560420" y="2636912"/>
            <a:ext cx="8260890" cy="1692771"/>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‘Maintain a focus on the rights, safety, needs, health, wellbeing and developmental recovery </a:t>
            </a:r>
            <a:r>
              <a:rPr lang="en-GB" sz="2800" dirty="0" err="1">
                <a:solidFill>
                  <a:srgbClr val="FFFF99"/>
                </a:solidFill>
                <a:latin typeface="Arial" panose="020B0604020202020204" pitchFamily="34" charset="0"/>
                <a:cs typeface="Arial" panose="020B0604020202020204" pitchFamily="34" charset="0"/>
              </a:rPr>
              <a:t>og</a:t>
            </a:r>
            <a:r>
              <a:rPr lang="en-GB" sz="2800" dirty="0">
                <a:solidFill>
                  <a:srgbClr val="FFFF99"/>
                </a:solidFill>
                <a:latin typeface="Arial" panose="020B0604020202020204" pitchFamily="34" charset="0"/>
                <a:cs typeface="Arial" panose="020B0604020202020204" pitchFamily="34" charset="0"/>
              </a:rPr>
              <a:t> the child and the circumstances that promote this.’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endParaRPr lang="en-GB"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260648"/>
            <a:ext cx="8352928" cy="584775"/>
          </a:xfrm>
          <a:prstGeom prst="rect">
            <a:avLst/>
          </a:prstGeom>
        </p:spPr>
        <p:txBody>
          <a:bodyPr wrap="square">
            <a:spAutoFit/>
          </a:bodyPr>
          <a:lstStyle/>
          <a:p>
            <a:pPr algn="ctr"/>
            <a:r>
              <a:rPr lang="en-GB" sz="3200" b="1" dirty="0">
                <a:latin typeface="Arial" panose="020B0604020202020204" pitchFamily="34" charset="0"/>
                <a:cs typeface="Arial" panose="020B0604020202020204" pitchFamily="34" charset="0"/>
              </a:rPr>
              <a:t>Meeting therapeutic needs </a:t>
            </a:r>
          </a:p>
        </p:txBody>
      </p:sp>
      <p:graphicFrame>
        <p:nvGraphicFramePr>
          <p:cNvPr id="6" name="Diagram 5"/>
          <p:cNvGraphicFramePr/>
          <p:nvPr>
            <p:extLst>
              <p:ext uri="{D42A27DB-BD31-4B8C-83A1-F6EECF244321}">
                <p14:modId xmlns:p14="http://schemas.microsoft.com/office/powerpoint/2010/main" val="1015146750"/>
              </p:ext>
            </p:extLst>
          </p:nvPr>
        </p:nvGraphicFramePr>
        <p:xfrm>
          <a:off x="179512" y="980728"/>
          <a:ext cx="8496944"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9552" y="6309320"/>
            <a:ext cx="187220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Golding, 2014</a:t>
            </a:r>
          </a:p>
        </p:txBody>
      </p:sp>
      <p:sp>
        <p:nvSpPr>
          <p:cNvPr id="2" name="Slide Number Placeholder 1">
            <a:extLst>
              <a:ext uri="{FF2B5EF4-FFF2-40B4-BE49-F238E27FC236}">
                <a16:creationId xmlns:a16="http://schemas.microsoft.com/office/drawing/2014/main" id="{BDCFC1F1-2730-49FE-B231-2EB6F3D3FD84}"/>
              </a:ext>
            </a:extLst>
          </p:cNvPr>
          <p:cNvSpPr>
            <a:spLocks noGrp="1"/>
          </p:cNvSpPr>
          <p:nvPr>
            <p:ph type="sldNum" sz="quarter" idx="12"/>
          </p:nvPr>
        </p:nvSpPr>
        <p:spPr/>
        <p:txBody>
          <a:bodyPr/>
          <a:lstStyle/>
          <a:p>
            <a:fld id="{945BC1F6-9266-4D01-89BB-FBD4142D441D}" type="slidenum">
              <a:rPr lang="en-GB" smtClean="0"/>
              <a:t>26</a:t>
            </a:fld>
            <a:endParaRPr lang="en-GB"/>
          </a:p>
        </p:txBody>
      </p:sp>
      <p:sp>
        <p:nvSpPr>
          <p:cNvPr id="8" name="Rectangle 7">
            <a:extLst>
              <a:ext uri="{FF2B5EF4-FFF2-40B4-BE49-F238E27FC236}">
                <a16:creationId xmlns:a16="http://schemas.microsoft.com/office/drawing/2014/main" id="{D122C65D-9997-4C9A-BC50-EB31596C2B72}"/>
              </a:ext>
            </a:extLst>
          </p:cNvPr>
          <p:cNvSpPr/>
          <p:nvPr/>
        </p:nvSpPr>
        <p:spPr>
          <a:xfrm>
            <a:off x="585571" y="2276872"/>
            <a:ext cx="8260890" cy="2985433"/>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‘Build a professional network of expertise to help families get the short and long term support they need.</a:t>
            </a:r>
          </a:p>
          <a:p>
            <a:pPr algn="just"/>
            <a:r>
              <a:rPr lang="en-GB" sz="2800" dirty="0">
                <a:solidFill>
                  <a:srgbClr val="FFFF99"/>
                </a:solidFill>
                <a:latin typeface="Arial" panose="020B0604020202020204" pitchFamily="34" charset="0"/>
                <a:cs typeface="Arial" panose="020B0604020202020204" pitchFamily="34" charset="0"/>
              </a:rPr>
              <a:t>Build helpful relationships with families that empower the parent, carer or child to ask for support when need it.’ </a:t>
            </a:r>
          </a:p>
          <a:p>
            <a:pPr algn="just"/>
            <a:r>
              <a:rPr lang="en-GB" sz="2000" dirty="0">
                <a:solidFill>
                  <a:srgbClr val="FFFF99"/>
                </a:solidFill>
                <a:latin typeface="Arial" panose="020B0604020202020204" pitchFamily="34" charset="0"/>
                <a:cs typeface="Arial" panose="020B0604020202020204" pitchFamily="34" charset="0"/>
              </a:rPr>
              <a:t>K&amp;SS:AP (2016) 5) Support the placement…</a:t>
            </a:r>
            <a:endParaRPr lang="en-GB"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14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5B36-CB1E-4AFA-BCDD-4406BEC3C354}"/>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02D1D917-C1FB-4BE6-A6ED-54B2EAE6EA08}"/>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t>        </a:t>
            </a:r>
          </a:p>
          <a:p>
            <a:pPr marL="0" indent="0">
              <a:buNone/>
            </a:pPr>
            <a:r>
              <a:rPr lang="en-GB" sz="3200" dirty="0">
                <a:solidFill>
                  <a:schemeClr val="accent1">
                    <a:lumMod val="50000"/>
                  </a:schemeClr>
                </a:solidFill>
              </a:rPr>
              <a:t>       </a:t>
            </a:r>
            <a:r>
              <a:rPr lang="en-GB" sz="3200" dirty="0">
                <a:solidFill>
                  <a:schemeClr val="accent1">
                    <a:lumMod val="50000"/>
                  </a:schemeClr>
                </a:solidFill>
                <a:latin typeface="Arial" panose="020B0604020202020204" pitchFamily="34" charset="0"/>
                <a:cs typeface="Arial" panose="020B0604020202020204" pitchFamily="34" charset="0"/>
              </a:rPr>
              <a:t>specialist</a:t>
            </a:r>
          </a:p>
        </p:txBody>
      </p:sp>
      <p:sp>
        <p:nvSpPr>
          <p:cNvPr id="5" name="Arrow: Curved Left 4">
            <a:extLst>
              <a:ext uri="{FF2B5EF4-FFF2-40B4-BE49-F238E27FC236}">
                <a16:creationId xmlns:a16="http://schemas.microsoft.com/office/drawing/2014/main" id="{2FD54258-1474-4ECF-892C-FA5479422A0B}"/>
              </a:ext>
            </a:extLst>
          </p:cNvPr>
          <p:cNvSpPr/>
          <p:nvPr/>
        </p:nvSpPr>
        <p:spPr bwMode="auto">
          <a:xfrm>
            <a:off x="5076056" y="1628800"/>
            <a:ext cx="3024336" cy="4104456"/>
          </a:xfrm>
          <a:prstGeom prst="curvedLeftArrow">
            <a:avLst/>
          </a:prstGeom>
          <a:solidFill>
            <a:srgbClr val="ED1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FF66FF"/>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rgbClr val="FF66F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FF66FF"/>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rgbClr val="FF66F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FF66FF"/>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rgbClr val="FF66FF"/>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universal</a:t>
            </a:r>
            <a:r>
              <a:rPr kumimoji="0" lang="en-GB" sz="1800" b="0" i="0" u="none" strike="noStrike" cap="none" normalizeH="0" baseline="0" dirty="0">
                <a:ln>
                  <a:noFill/>
                </a:ln>
                <a:solidFill>
                  <a:schemeClr val="accent1">
                    <a:lumMod val="50000"/>
                  </a:schemeClr>
                </a:solidFill>
                <a:effectLst/>
                <a:latin typeface="+mn-lt"/>
              </a:rPr>
              <a:t> </a:t>
            </a:r>
          </a:p>
        </p:txBody>
      </p:sp>
      <p:sp>
        <p:nvSpPr>
          <p:cNvPr id="7" name="Arrow: Curved Right 6">
            <a:extLst>
              <a:ext uri="{FF2B5EF4-FFF2-40B4-BE49-F238E27FC236}">
                <a16:creationId xmlns:a16="http://schemas.microsoft.com/office/drawing/2014/main" id="{727938FA-C3C6-48E0-9094-050F881B39E0}"/>
              </a:ext>
            </a:extLst>
          </p:cNvPr>
          <p:cNvSpPr/>
          <p:nvPr/>
        </p:nvSpPr>
        <p:spPr bwMode="auto">
          <a:xfrm>
            <a:off x="457200" y="1628800"/>
            <a:ext cx="2962672" cy="4176464"/>
          </a:xfrm>
          <a:prstGeom prst="curvedRightArrow">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Verdana" pitchFamily="34" charset="0"/>
            </a:endParaRPr>
          </a:p>
        </p:txBody>
      </p:sp>
      <p:sp>
        <p:nvSpPr>
          <p:cNvPr id="6" name="Slide Number Placeholder 5">
            <a:extLst>
              <a:ext uri="{FF2B5EF4-FFF2-40B4-BE49-F238E27FC236}">
                <a16:creationId xmlns:a16="http://schemas.microsoft.com/office/drawing/2014/main" id="{64EF6E4A-66B9-418E-B2C5-70AD5492A8C0}"/>
              </a:ext>
            </a:extLst>
          </p:cNvPr>
          <p:cNvSpPr>
            <a:spLocks noGrp="1"/>
          </p:cNvSpPr>
          <p:nvPr>
            <p:ph type="sldNum" sz="quarter" idx="12"/>
          </p:nvPr>
        </p:nvSpPr>
        <p:spPr/>
        <p:txBody>
          <a:bodyPr/>
          <a:lstStyle/>
          <a:p>
            <a:fld id="{945BC1F6-9266-4D01-89BB-FBD4142D441D}" type="slidenum">
              <a:rPr lang="en-GB" smtClean="0"/>
              <a:t>27</a:t>
            </a:fld>
            <a:endParaRPr lang="en-GB"/>
          </a:p>
        </p:txBody>
      </p:sp>
    </p:spTree>
    <p:extLst>
      <p:ext uri="{BB962C8B-B14F-4D97-AF65-F5344CB8AC3E}">
        <p14:creationId xmlns:p14="http://schemas.microsoft.com/office/powerpoint/2010/main" val="1283625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ctr"/>
            <a:r>
              <a:rPr lang="en-US" sz="2800" b="1" dirty="0">
                <a:latin typeface="Arial" panose="020B0604020202020204" pitchFamily="34" charset="0"/>
                <a:cs typeface="Arial" panose="020B0604020202020204" pitchFamily="34" charset="0"/>
              </a:rPr>
              <a:t>Early interventions supported by governmen</a:t>
            </a:r>
            <a:r>
              <a:rPr lang="en-US" sz="2800" b="1" dirty="0"/>
              <a:t>t</a:t>
            </a:r>
          </a:p>
        </p:txBody>
      </p:sp>
      <p:sp>
        <p:nvSpPr>
          <p:cNvPr id="14339" name="Content Placeholder 2"/>
          <p:cNvSpPr>
            <a:spLocks noGrp="1"/>
          </p:cNvSpPr>
          <p:nvPr>
            <p:ph idx="1"/>
          </p:nvPr>
        </p:nvSpPr>
        <p:spPr/>
        <p:txBody>
          <a:bodyPr>
            <a:normAutofit fontScale="92500" lnSpcReduction="10000"/>
          </a:bodyPr>
          <a:lstStyle/>
          <a:p>
            <a:pPr>
              <a:lnSpc>
                <a:spcPct val="150000"/>
              </a:lnSpc>
            </a:pPr>
            <a:r>
              <a:rPr lang="en-US" sz="2400" dirty="0">
                <a:latin typeface="Arial" panose="020B0604020202020204" pitchFamily="34" charset="0"/>
                <a:cs typeface="Arial" panose="020B0604020202020204" pitchFamily="34" charset="0"/>
              </a:rPr>
              <a:t>functional family therapy</a:t>
            </a:r>
          </a:p>
          <a:p>
            <a:pPr>
              <a:lnSpc>
                <a:spcPct val="150000"/>
              </a:lnSpc>
            </a:pPr>
            <a:r>
              <a:rPr lang="en-US" sz="2400" dirty="0">
                <a:latin typeface="Arial" panose="020B0604020202020204" pitchFamily="34" charset="0"/>
                <a:cs typeface="Arial" panose="020B0604020202020204" pitchFamily="34" charset="0"/>
              </a:rPr>
              <a:t>multi systemic family therapy</a:t>
            </a:r>
          </a:p>
          <a:p>
            <a:pPr>
              <a:lnSpc>
                <a:spcPct val="150000"/>
              </a:lnSpc>
            </a:pPr>
            <a:r>
              <a:rPr lang="en-US" sz="2400" dirty="0">
                <a:latin typeface="Arial" panose="020B0604020202020204" pitchFamily="34" charset="0"/>
                <a:cs typeface="Arial" panose="020B0604020202020204" pitchFamily="34" charset="0"/>
              </a:rPr>
              <a:t>multi-dimensional treatment foster care</a:t>
            </a:r>
          </a:p>
          <a:p>
            <a:pPr>
              <a:lnSpc>
                <a:spcPct val="150000"/>
              </a:lnSpc>
            </a:pPr>
            <a:r>
              <a:rPr lang="en-US" sz="2400" dirty="0" err="1">
                <a:latin typeface="Arial" panose="020B0604020202020204" pitchFamily="34" charset="0"/>
                <a:cs typeface="Arial" panose="020B0604020202020204" pitchFamily="34" charset="0"/>
              </a:rPr>
              <a:t>AdOpt</a:t>
            </a:r>
            <a:r>
              <a:rPr lang="en-US" sz="2400" dirty="0">
                <a:latin typeface="Arial" panose="020B0604020202020204" pitchFamily="34" charset="0"/>
                <a:cs typeface="Arial" panose="020B0604020202020204" pitchFamily="34" charset="0"/>
              </a:rPr>
              <a:t> (adoptive parents)</a:t>
            </a:r>
          </a:p>
          <a:p>
            <a:pPr>
              <a:lnSpc>
                <a:spcPct val="150000"/>
              </a:lnSpc>
            </a:pPr>
            <a:r>
              <a:rPr lang="en-US" sz="2400" dirty="0">
                <a:latin typeface="Arial" panose="020B0604020202020204" pitchFamily="34" charset="0"/>
                <a:cs typeface="Arial" panose="020B0604020202020204" pitchFamily="34" charset="0"/>
              </a:rPr>
              <a:t>result (residential </a:t>
            </a:r>
            <a:r>
              <a:rPr lang="en-US" sz="2400" dirty="0" err="1">
                <a:latin typeface="Arial" panose="020B0604020202020204" pitchFamily="34" charset="0"/>
                <a:cs typeface="Arial" panose="020B0604020202020204" pitchFamily="34" charset="0"/>
              </a:rPr>
              <a:t>carers</a:t>
            </a:r>
            <a:r>
              <a:rPr lang="en-US" sz="2400" dirty="0">
                <a:latin typeface="Arial" panose="020B0604020202020204" pitchFamily="34" charset="0"/>
                <a:cs typeface="Arial" panose="020B0604020202020204" pitchFamily="34" charset="0"/>
              </a:rPr>
              <a:t>)</a:t>
            </a:r>
          </a:p>
          <a:p>
            <a:pPr>
              <a:lnSpc>
                <a:spcPct val="150000"/>
              </a:lnSpc>
            </a:pPr>
            <a:r>
              <a:rPr lang="en-US" sz="2400" dirty="0">
                <a:latin typeface="Arial" panose="020B0604020202020204" pitchFamily="34" charset="0"/>
                <a:cs typeface="Arial" panose="020B0604020202020204" pitchFamily="34" charset="0"/>
              </a:rPr>
              <a:t>KEEP (friends and family </a:t>
            </a:r>
            <a:r>
              <a:rPr lang="en-US" sz="2400" dirty="0" err="1">
                <a:latin typeface="Arial" panose="020B0604020202020204" pitchFamily="34" charset="0"/>
                <a:cs typeface="Arial" panose="020B0604020202020204" pitchFamily="34" charset="0"/>
              </a:rPr>
              <a:t>carers</a:t>
            </a:r>
            <a:r>
              <a:rPr lang="en-US" sz="2400" dirty="0">
                <a:latin typeface="Arial" panose="020B0604020202020204" pitchFamily="34" charset="0"/>
                <a:cs typeface="Arial" panose="020B0604020202020204" pitchFamily="34" charset="0"/>
              </a:rPr>
              <a:t>)</a:t>
            </a:r>
          </a:p>
          <a:p>
            <a:pPr>
              <a:lnSpc>
                <a:spcPct val="150000"/>
              </a:lnSpc>
            </a:pPr>
            <a:r>
              <a:rPr lang="en-US" sz="2400" dirty="0">
                <a:latin typeface="Arial" panose="020B0604020202020204" pitchFamily="34" charset="0"/>
                <a:cs typeface="Arial" panose="020B0604020202020204" pitchFamily="34" charset="0"/>
              </a:rPr>
              <a:t>family drug and alcohol court</a:t>
            </a:r>
          </a:p>
          <a:p>
            <a:pPr>
              <a:lnSpc>
                <a:spcPct val="150000"/>
              </a:lnSpc>
            </a:pPr>
            <a:r>
              <a:rPr lang="en-US" sz="2400" dirty="0">
                <a:latin typeface="Arial" panose="020B0604020202020204" pitchFamily="34" charset="0"/>
                <a:cs typeface="Arial" panose="020B0604020202020204" pitchFamily="34" charset="0"/>
              </a:rPr>
              <a:t>family group conferences</a:t>
            </a:r>
          </a:p>
        </p:txBody>
      </p:sp>
      <p:sp>
        <p:nvSpPr>
          <p:cNvPr id="2" name="Slide Number Placeholder 1">
            <a:extLst>
              <a:ext uri="{FF2B5EF4-FFF2-40B4-BE49-F238E27FC236}">
                <a16:creationId xmlns:a16="http://schemas.microsoft.com/office/drawing/2014/main" id="{486EB27A-AFE9-487C-9E0C-302A48EDD34B}"/>
              </a:ext>
            </a:extLst>
          </p:cNvPr>
          <p:cNvSpPr>
            <a:spLocks noGrp="1"/>
          </p:cNvSpPr>
          <p:nvPr>
            <p:ph type="sldNum" sz="quarter" idx="12"/>
          </p:nvPr>
        </p:nvSpPr>
        <p:spPr/>
        <p:txBody>
          <a:bodyPr/>
          <a:lstStyle/>
          <a:p>
            <a:fld id="{945BC1F6-9266-4D01-89BB-FBD4142D441D}" type="slidenum">
              <a:rPr lang="en-GB" smtClean="0"/>
              <a:t>28</a:t>
            </a:fld>
            <a:endParaRPr lang="en-GB"/>
          </a:p>
        </p:txBody>
      </p:sp>
      <p:sp>
        <p:nvSpPr>
          <p:cNvPr id="5" name="Rectangle 4">
            <a:extLst>
              <a:ext uri="{FF2B5EF4-FFF2-40B4-BE49-F238E27FC236}">
                <a16:creationId xmlns:a16="http://schemas.microsoft.com/office/drawing/2014/main" id="{EF722510-6A30-4A1D-9C13-91CDC826386E}"/>
              </a:ext>
            </a:extLst>
          </p:cNvPr>
          <p:cNvSpPr/>
          <p:nvPr/>
        </p:nvSpPr>
        <p:spPr>
          <a:xfrm>
            <a:off x="457200" y="2852936"/>
            <a:ext cx="8260890" cy="1692771"/>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‘Know what therapy options are available and their application, and support families to identify accessible resources that will respond in time.’</a:t>
            </a:r>
          </a:p>
          <a:p>
            <a:pPr algn="just"/>
            <a:r>
              <a:rPr lang="en-GB" sz="2000" dirty="0">
                <a:solidFill>
                  <a:srgbClr val="FFFF99"/>
                </a:solidFill>
                <a:latin typeface="Arial" panose="020B0604020202020204" pitchFamily="34" charset="0"/>
                <a:cs typeface="Arial" panose="020B0604020202020204" pitchFamily="34" charset="0"/>
              </a:rPr>
              <a:t>K&amp;SS:AP (2016) 5) Support the placement…</a:t>
            </a:r>
            <a:endParaRPr lang="en-GB"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77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0447-7C07-49DB-847F-61C17D0F55D1}"/>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Therapy tree</a:t>
            </a:r>
          </a:p>
        </p:txBody>
      </p:sp>
      <p:pic>
        <p:nvPicPr>
          <p:cNvPr id="6" name="Content Placeholder 5">
            <a:extLst>
              <a:ext uri="{FF2B5EF4-FFF2-40B4-BE49-F238E27FC236}">
                <a16:creationId xmlns:a16="http://schemas.microsoft.com/office/drawing/2014/main" id="{38733707-F5D1-47A7-923F-9976B0C178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5174" y="1357313"/>
            <a:ext cx="6036501" cy="4525962"/>
          </a:xfrm>
        </p:spPr>
      </p:pic>
      <p:sp>
        <p:nvSpPr>
          <p:cNvPr id="3" name="Slide Number Placeholder 2">
            <a:extLst>
              <a:ext uri="{FF2B5EF4-FFF2-40B4-BE49-F238E27FC236}">
                <a16:creationId xmlns:a16="http://schemas.microsoft.com/office/drawing/2014/main" id="{F82F32F4-750A-4AC1-BC9D-69D6E19AD947}"/>
              </a:ext>
            </a:extLst>
          </p:cNvPr>
          <p:cNvSpPr>
            <a:spLocks noGrp="1"/>
          </p:cNvSpPr>
          <p:nvPr>
            <p:ph type="sldNum" sz="quarter" idx="12"/>
          </p:nvPr>
        </p:nvSpPr>
        <p:spPr/>
        <p:txBody>
          <a:bodyPr/>
          <a:lstStyle/>
          <a:p>
            <a:fld id="{945BC1F6-9266-4D01-89BB-FBD4142D441D}" type="slidenum">
              <a:rPr lang="en-GB" smtClean="0"/>
              <a:t>29</a:t>
            </a:fld>
            <a:endParaRPr lang="en-GB"/>
          </a:p>
        </p:txBody>
      </p:sp>
    </p:spTree>
    <p:extLst>
      <p:ext uri="{BB962C8B-B14F-4D97-AF65-F5344CB8AC3E}">
        <p14:creationId xmlns:p14="http://schemas.microsoft.com/office/powerpoint/2010/main" val="421790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F77DA753-5BF1-45DD-8CBD-1E7A3CE21AB0}"/>
              </a:ext>
            </a:extLst>
          </p:cNvPr>
          <p:cNvSpPr txBox="1">
            <a:spLocks noChangeArrowheads="1"/>
          </p:cNvSpPr>
          <p:nvPr/>
        </p:nvSpPr>
        <p:spPr bwMode="auto">
          <a:xfrm>
            <a:off x="457200" y="192088"/>
            <a:ext cx="8229600" cy="124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
                <a:srgbClr val="000000"/>
              </a:buClr>
              <a:buSzPct val="100000"/>
              <a:buFont typeface="Times New Roman" panose="02020603050405020304" pitchFamily="18" charset="0"/>
              <a:buNone/>
            </a:pPr>
            <a:r>
              <a:rPr lang="en-GB" altLang="en-US" sz="3600" b="1" dirty="0">
                <a:cs typeface="Arial" panose="020B0604020202020204" pitchFamily="34" charset="0"/>
              </a:rPr>
              <a:t>Learning outcomes</a:t>
            </a:r>
            <a:br>
              <a:rPr lang="en-GB" altLang="en-US" b="1" dirty="0">
                <a:solidFill>
                  <a:srgbClr val="000000"/>
                </a:solidFill>
                <a:cs typeface="Arial" panose="020B0604020202020204" pitchFamily="34" charset="0"/>
              </a:rPr>
            </a:br>
            <a:r>
              <a:rPr lang="en-GB" altLang="en-US" sz="2400" b="1" dirty="0">
                <a:solidFill>
                  <a:srgbClr val="000000"/>
                </a:solidFill>
                <a:cs typeface="Arial" panose="020B0604020202020204" pitchFamily="34" charset="0"/>
              </a:rPr>
              <a:t>Participants will be offered opportunities to:</a:t>
            </a:r>
          </a:p>
        </p:txBody>
      </p:sp>
      <p:sp>
        <p:nvSpPr>
          <p:cNvPr id="20483" name="Text Box 2">
            <a:extLst>
              <a:ext uri="{FF2B5EF4-FFF2-40B4-BE49-F238E27FC236}">
                <a16:creationId xmlns:a16="http://schemas.microsoft.com/office/drawing/2014/main" id="{402563CB-974D-4087-A048-7D9407DAABDF}"/>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9pPr>
          </a:lstStyle>
          <a:p>
            <a:pPr>
              <a:buClrTx/>
              <a:buFont typeface="Arial" panose="020B0604020202020204" pitchFamily="34" charset="0"/>
              <a:buChar char="•"/>
            </a:pPr>
            <a:r>
              <a:rPr lang="en-GB" altLang="en-US" sz="2000" dirty="0">
                <a:cs typeface="Arial" panose="020B0604020202020204" pitchFamily="34" charset="0"/>
              </a:rPr>
              <a:t>explain the importance of relationships for children/young adults in the home, school and community, and develop the knowledge and skills to promote relationship-building, and integrate these elements</a:t>
            </a:r>
          </a:p>
          <a:p>
            <a:pPr>
              <a:buClrTx/>
              <a:buFont typeface="Arial" panose="020B0604020202020204" pitchFamily="34" charset="0"/>
              <a:buChar char="•"/>
            </a:pPr>
            <a:r>
              <a:rPr lang="en-GB" altLang="en-US" sz="2000" dirty="0">
                <a:cs typeface="Arial" panose="020B0604020202020204" pitchFamily="34" charset="0"/>
              </a:rPr>
              <a:t>create, build and sustain effective relationships with children/young adults, their families, carers, community and professional networks</a:t>
            </a:r>
          </a:p>
          <a:p>
            <a:pPr>
              <a:buClrTx/>
              <a:buFont typeface="Arial" panose="020B0604020202020204" pitchFamily="34" charset="0"/>
              <a:buChar char="•"/>
            </a:pPr>
            <a:r>
              <a:rPr lang="en-GB" altLang="en-US" sz="2000" dirty="0">
                <a:cs typeface="Arial" panose="020B0604020202020204" pitchFamily="34" charset="0"/>
              </a:rPr>
              <a:t>develop advanced skills in communicating effectively with traumatised children/young adults, their carers and support networks by listening, attuning, and responding verbally and in writing in ways that represent their views accurately and compassionately</a:t>
            </a:r>
          </a:p>
          <a:p>
            <a:pPr>
              <a:buClrTx/>
              <a:buFont typeface="Arial" panose="020B0604020202020204" pitchFamily="34" charset="0"/>
              <a:buChar char="•"/>
            </a:pPr>
            <a:r>
              <a:rPr lang="en-GB" altLang="en-US" sz="2000" dirty="0">
                <a:cs typeface="Arial" panose="020B0604020202020204" pitchFamily="34" charset="0"/>
              </a:rPr>
              <a:t>recognise how vicarious or unresolved trauma in carers continues to affect children/young adult’s experience with a view to enabling carers to manage this process (within available resources).</a:t>
            </a:r>
          </a:p>
        </p:txBody>
      </p:sp>
      <p:sp>
        <p:nvSpPr>
          <p:cNvPr id="2" name="Slide Number Placeholder 1">
            <a:extLst>
              <a:ext uri="{FF2B5EF4-FFF2-40B4-BE49-F238E27FC236}">
                <a16:creationId xmlns:a16="http://schemas.microsoft.com/office/drawing/2014/main" id="{F77F75C5-A437-4BC2-A435-BE4297C2C445}"/>
              </a:ext>
            </a:extLst>
          </p:cNvPr>
          <p:cNvSpPr>
            <a:spLocks noGrp="1"/>
          </p:cNvSpPr>
          <p:nvPr>
            <p:ph type="sldNum" sz="quarter" idx="12"/>
          </p:nvPr>
        </p:nvSpPr>
        <p:spPr/>
        <p:txBody>
          <a:bodyPr/>
          <a:lstStyle/>
          <a:p>
            <a:fld id="{945BC1F6-9266-4D01-89BB-FBD4142D441D}" type="slidenum">
              <a:rPr lang="en-GB" smtClean="0"/>
              <a:t>3</a:t>
            </a:fld>
            <a:endParaRPr lang="en-GB"/>
          </a:p>
        </p:txBody>
      </p:sp>
    </p:spTree>
    <p:extLst>
      <p:ext uri="{BB962C8B-B14F-4D97-AF65-F5344CB8AC3E}">
        <p14:creationId xmlns:p14="http://schemas.microsoft.com/office/powerpoint/2010/main" val="50954009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A26B-97E3-45A7-AFFB-F8435CF1FC3F}"/>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social work role</a:t>
            </a:r>
          </a:p>
        </p:txBody>
      </p:sp>
      <p:pic>
        <p:nvPicPr>
          <p:cNvPr id="5" name="Content Placeholder 4" descr="A close up of a person&#10;&#10;Description generated with high confidence">
            <a:extLst>
              <a:ext uri="{FF2B5EF4-FFF2-40B4-BE49-F238E27FC236}">
                <a16:creationId xmlns:a16="http://schemas.microsoft.com/office/drawing/2014/main" id="{B0E51BF7-16F5-45FE-8CBE-CA693D0DAFC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5696" y="1417638"/>
            <a:ext cx="5400600" cy="4171601"/>
          </a:xfrm>
        </p:spPr>
      </p:pic>
      <p:sp>
        <p:nvSpPr>
          <p:cNvPr id="6" name="TextBox 5">
            <a:extLst>
              <a:ext uri="{FF2B5EF4-FFF2-40B4-BE49-F238E27FC236}">
                <a16:creationId xmlns:a16="http://schemas.microsoft.com/office/drawing/2014/main" id="{036D3F4F-156A-4660-8DB5-E6C69BFCA0A2}"/>
              </a:ext>
            </a:extLst>
          </p:cNvPr>
          <p:cNvSpPr txBox="1"/>
          <p:nvPr/>
        </p:nvSpPr>
        <p:spPr>
          <a:xfrm>
            <a:off x="107504" y="6165304"/>
            <a:ext cx="669674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philosophy.commons.gc.cuny.edu/virginia-held-the-ethics-of-care-wcarrol-gilligan/"/>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sa/3.0/"/>
              </a:rPr>
              <a:t>CC BY-NC-SA</a:t>
            </a:r>
            <a:endParaRPr lang="en-GB"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9BCE3B8-2CF0-4327-9258-FAC734737DC4}"/>
              </a:ext>
            </a:extLst>
          </p:cNvPr>
          <p:cNvSpPr>
            <a:spLocks noGrp="1"/>
          </p:cNvSpPr>
          <p:nvPr>
            <p:ph type="sldNum" sz="quarter" idx="12"/>
          </p:nvPr>
        </p:nvSpPr>
        <p:spPr/>
        <p:txBody>
          <a:bodyPr/>
          <a:lstStyle/>
          <a:p>
            <a:fld id="{945BC1F6-9266-4D01-89BB-FBD4142D441D}" type="slidenum">
              <a:rPr lang="en-GB" smtClean="0"/>
              <a:t>30</a:t>
            </a:fld>
            <a:endParaRPr lang="en-GB"/>
          </a:p>
        </p:txBody>
      </p:sp>
    </p:spTree>
    <p:extLst>
      <p:ext uri="{BB962C8B-B14F-4D97-AF65-F5344CB8AC3E}">
        <p14:creationId xmlns:p14="http://schemas.microsoft.com/office/powerpoint/2010/main" val="3243708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B8C71B6-60C4-484F-B3C1-ECF18EF41E6E}"/>
              </a:ext>
            </a:extLst>
          </p:cNvPr>
          <p:cNvSpPr>
            <a:spLocks noGrp="1" noChangeArrowheads="1"/>
          </p:cNvSpPr>
          <p:nvPr>
            <p:ph type="ctrTitle"/>
          </p:nvPr>
        </p:nvSpPr>
        <p:spPr>
          <a:xfrm>
            <a:off x="685800" y="1412776"/>
            <a:ext cx="7772400" cy="1470025"/>
          </a:xfrm>
        </p:spPr>
        <p:txBody>
          <a:bodyPr/>
          <a:lstStyle/>
          <a:p>
            <a:r>
              <a:rPr lang="en-GB" altLang="en-US" b="1" dirty="0">
                <a:latin typeface="Arial" panose="020B0604020202020204" pitchFamily="34" charset="0"/>
                <a:cs typeface="Arial" panose="020B0604020202020204" pitchFamily="34" charset="0"/>
              </a:rPr>
              <a:t>Part three</a:t>
            </a:r>
          </a:p>
        </p:txBody>
      </p:sp>
      <p:sp>
        <p:nvSpPr>
          <p:cNvPr id="26627" name="Subtitle 2">
            <a:extLst>
              <a:ext uri="{FF2B5EF4-FFF2-40B4-BE49-F238E27FC236}">
                <a16:creationId xmlns:a16="http://schemas.microsoft.com/office/drawing/2014/main" id="{13FFC8A4-F9F1-4BF4-96FA-4E7F4D8934EE}"/>
              </a:ext>
            </a:extLst>
          </p:cNvPr>
          <p:cNvSpPr>
            <a:spLocks noGrp="1" noChangeArrowheads="1"/>
          </p:cNvSpPr>
          <p:nvPr>
            <p:ph type="subTitle" idx="1"/>
          </p:nvPr>
        </p:nvSpPr>
        <p:spPr>
          <a:xfrm>
            <a:off x="1371600" y="4124672"/>
            <a:ext cx="6400800" cy="1752600"/>
          </a:xfrm>
        </p:spPr>
        <p:txBody>
          <a:bodyPr/>
          <a:lstStyle/>
          <a:p>
            <a:r>
              <a:rPr lang="en-GB" altLang="en-US" b="1" dirty="0">
                <a:solidFill>
                  <a:schemeClr val="tx1"/>
                </a:solidFill>
                <a:latin typeface="Arial" panose="020B0604020202020204" pitchFamily="34" charset="0"/>
                <a:cs typeface="Arial" panose="020B0604020202020204" pitchFamily="34" charset="0"/>
              </a:rPr>
              <a:t>Sibling relationships</a:t>
            </a:r>
          </a:p>
        </p:txBody>
      </p:sp>
      <p:sp>
        <p:nvSpPr>
          <p:cNvPr id="2" name="Slide Number Placeholder 1">
            <a:extLst>
              <a:ext uri="{FF2B5EF4-FFF2-40B4-BE49-F238E27FC236}">
                <a16:creationId xmlns:a16="http://schemas.microsoft.com/office/drawing/2014/main" id="{90ABD338-B138-476E-A7CC-D4700A70C8AA}"/>
              </a:ext>
            </a:extLst>
          </p:cNvPr>
          <p:cNvSpPr>
            <a:spLocks noGrp="1"/>
          </p:cNvSpPr>
          <p:nvPr>
            <p:ph type="sldNum" sz="quarter" idx="12"/>
          </p:nvPr>
        </p:nvSpPr>
        <p:spPr/>
        <p:txBody>
          <a:bodyPr/>
          <a:lstStyle/>
          <a:p>
            <a:fld id="{945BC1F6-9266-4D01-89BB-FBD4142D441D}" type="slidenum">
              <a:rPr lang="en-GB" smtClean="0"/>
              <a:t>31</a:t>
            </a:fld>
            <a:endParaRPr lang="en-GB"/>
          </a:p>
        </p:txBody>
      </p:sp>
    </p:spTree>
    <p:extLst>
      <p:ext uri="{BB962C8B-B14F-4D97-AF65-F5344CB8AC3E}">
        <p14:creationId xmlns:p14="http://schemas.microsoft.com/office/powerpoint/2010/main" val="426158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7DF4-7E5A-4619-976F-189305857701}"/>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Sibling relationships</a:t>
            </a:r>
          </a:p>
        </p:txBody>
      </p:sp>
      <p:sp>
        <p:nvSpPr>
          <p:cNvPr id="3" name="Text Placeholder 2">
            <a:extLst>
              <a:ext uri="{FF2B5EF4-FFF2-40B4-BE49-F238E27FC236}">
                <a16:creationId xmlns:a16="http://schemas.microsoft.com/office/drawing/2014/main" id="{2D81DE3B-A61A-436C-BF24-EA05C3BB613B}"/>
              </a:ext>
            </a:extLst>
          </p:cNvPr>
          <p:cNvSpPr>
            <a:spLocks noGrp="1"/>
          </p:cNvSpPr>
          <p:nvPr>
            <p:ph type="body" idx="1"/>
          </p:nvPr>
        </p:nvSpPr>
        <p:spPr/>
        <p:txBody>
          <a:bodyPr/>
          <a:lstStyle/>
          <a:p>
            <a:pPr algn="ctr"/>
            <a:r>
              <a:rPr lang="en-GB" b="0" dirty="0">
                <a:latin typeface="Arial" panose="020B0604020202020204" pitchFamily="34" charset="0"/>
                <a:cs typeface="Arial" panose="020B0604020202020204" pitchFamily="34" charset="0"/>
              </a:rPr>
              <a:t>June 2017</a:t>
            </a:r>
          </a:p>
        </p:txBody>
      </p:sp>
      <p:sp>
        <p:nvSpPr>
          <p:cNvPr id="5" name="Text Placeholder 4">
            <a:extLst>
              <a:ext uri="{FF2B5EF4-FFF2-40B4-BE49-F238E27FC236}">
                <a16:creationId xmlns:a16="http://schemas.microsoft.com/office/drawing/2014/main" id="{9D6259DC-7C47-48B3-92F9-BF52B37238F8}"/>
              </a:ext>
            </a:extLst>
          </p:cNvPr>
          <p:cNvSpPr>
            <a:spLocks noGrp="1"/>
          </p:cNvSpPr>
          <p:nvPr>
            <p:ph type="body" sz="quarter" idx="3"/>
          </p:nvPr>
        </p:nvSpPr>
        <p:spPr/>
        <p:txBody>
          <a:bodyPr/>
          <a:lstStyle/>
          <a:p>
            <a:pPr algn="ctr"/>
            <a:r>
              <a:rPr lang="en-GB" b="0" dirty="0">
                <a:latin typeface="Arial" panose="020B0604020202020204" pitchFamily="34" charset="0"/>
                <a:cs typeface="Arial" panose="020B0604020202020204" pitchFamily="34" charset="0"/>
              </a:rPr>
              <a:t>November 1954</a:t>
            </a:r>
          </a:p>
        </p:txBody>
      </p:sp>
      <p:pic>
        <p:nvPicPr>
          <p:cNvPr id="7" name="Content Placeholder 5">
            <a:extLst>
              <a:ext uri="{FF2B5EF4-FFF2-40B4-BE49-F238E27FC236}">
                <a16:creationId xmlns:a16="http://schemas.microsoft.com/office/drawing/2014/main" id="{FF5675C1-8520-4480-A82D-E3E3B368E1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457200" y="2174875"/>
            <a:ext cx="4040188" cy="3951288"/>
          </a:xfrm>
          <a:prstGeom prst="rect">
            <a:avLst/>
          </a:prstGeom>
        </p:spPr>
      </p:pic>
      <p:pic>
        <p:nvPicPr>
          <p:cNvPr id="8" name="Content Placeholder 7">
            <a:extLst>
              <a:ext uri="{FF2B5EF4-FFF2-40B4-BE49-F238E27FC236}">
                <a16:creationId xmlns:a16="http://schemas.microsoft.com/office/drawing/2014/main" id="{0F6F9679-D6FD-4E5B-8C98-368646C8BDA1}"/>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2174874"/>
            <a:ext cx="3959423" cy="4062437"/>
          </a:xfrm>
          <a:prstGeom prst="rect">
            <a:avLst/>
          </a:prstGeom>
        </p:spPr>
      </p:pic>
      <p:sp>
        <p:nvSpPr>
          <p:cNvPr id="4" name="Slide Number Placeholder 3">
            <a:extLst>
              <a:ext uri="{FF2B5EF4-FFF2-40B4-BE49-F238E27FC236}">
                <a16:creationId xmlns:a16="http://schemas.microsoft.com/office/drawing/2014/main" id="{20465D1D-47DE-43AE-8F20-2BCB99826D1B}"/>
              </a:ext>
            </a:extLst>
          </p:cNvPr>
          <p:cNvSpPr>
            <a:spLocks noGrp="1"/>
          </p:cNvSpPr>
          <p:nvPr>
            <p:ph type="sldNum" sz="quarter" idx="12"/>
          </p:nvPr>
        </p:nvSpPr>
        <p:spPr/>
        <p:txBody>
          <a:bodyPr/>
          <a:lstStyle/>
          <a:p>
            <a:fld id="{945BC1F6-9266-4D01-89BB-FBD4142D441D}" type="slidenum">
              <a:rPr lang="en-GB" smtClean="0"/>
              <a:t>32</a:t>
            </a:fld>
            <a:endParaRPr lang="en-GB"/>
          </a:p>
        </p:txBody>
      </p:sp>
    </p:spTree>
    <p:extLst>
      <p:ext uri="{BB962C8B-B14F-4D97-AF65-F5344CB8AC3E}">
        <p14:creationId xmlns:p14="http://schemas.microsoft.com/office/powerpoint/2010/main" val="1975537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638E-7FCE-4C0A-9A6C-06017F522C7E}"/>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You and your siblings?</a:t>
            </a:r>
          </a:p>
        </p:txBody>
      </p:sp>
      <p:graphicFrame>
        <p:nvGraphicFramePr>
          <p:cNvPr id="5" name="Content Placeholder 4">
            <a:extLst>
              <a:ext uri="{FF2B5EF4-FFF2-40B4-BE49-F238E27FC236}">
                <a16:creationId xmlns:a16="http://schemas.microsoft.com/office/drawing/2014/main" id="{9AC4564E-5955-403E-B7FF-684D326EA9C4}"/>
              </a:ext>
            </a:extLst>
          </p:cNvPr>
          <p:cNvGraphicFramePr>
            <a:graphicFrameLocks noGrp="1"/>
          </p:cNvGraphicFramePr>
          <p:nvPr>
            <p:ph idx="1"/>
            <p:extLst>
              <p:ext uri="{D42A27DB-BD31-4B8C-83A1-F6EECF244321}">
                <p14:modId xmlns:p14="http://schemas.microsoft.com/office/powerpoint/2010/main" val="2044809485"/>
              </p:ext>
            </p:extLst>
          </p:nvPr>
        </p:nvGraphicFramePr>
        <p:xfrm>
          <a:off x="428625" y="13573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44E29F7-A685-4CBC-B9FF-D4C53407A68C}"/>
              </a:ext>
            </a:extLst>
          </p:cNvPr>
          <p:cNvSpPr>
            <a:spLocks noGrp="1"/>
          </p:cNvSpPr>
          <p:nvPr>
            <p:ph type="sldNum" sz="quarter" idx="12"/>
          </p:nvPr>
        </p:nvSpPr>
        <p:spPr/>
        <p:txBody>
          <a:bodyPr/>
          <a:lstStyle/>
          <a:p>
            <a:fld id="{945BC1F6-9266-4D01-89BB-FBD4142D441D}" type="slidenum">
              <a:rPr lang="en-GB" smtClean="0"/>
              <a:t>33</a:t>
            </a:fld>
            <a:endParaRPr lang="en-GB"/>
          </a:p>
        </p:txBody>
      </p:sp>
      <p:sp>
        <p:nvSpPr>
          <p:cNvPr id="6" name="Rectangle 5">
            <a:extLst>
              <a:ext uri="{FF2B5EF4-FFF2-40B4-BE49-F238E27FC236}">
                <a16:creationId xmlns:a16="http://schemas.microsoft.com/office/drawing/2014/main" id="{BF1AE082-39E4-425D-AE46-9EC4A266467C}"/>
              </a:ext>
            </a:extLst>
          </p:cNvPr>
          <p:cNvSpPr/>
          <p:nvPr/>
        </p:nvSpPr>
        <p:spPr>
          <a:xfrm>
            <a:off x="683568" y="2636912"/>
            <a:ext cx="8260890" cy="2123658"/>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‘Support children, their siblings, carers and the child’s birth family to understand, engage with and contribute to plans for successful contact with each other.’</a:t>
            </a:r>
          </a:p>
          <a:p>
            <a:pPr algn="just"/>
            <a:r>
              <a:rPr lang="en-GB" sz="2000" dirty="0">
                <a:solidFill>
                  <a:srgbClr val="FFFF99"/>
                </a:solidFill>
                <a:latin typeface="Arial" panose="020B0604020202020204" pitchFamily="34" charset="0"/>
                <a:cs typeface="Arial" panose="020B0604020202020204" pitchFamily="34" charset="0"/>
              </a:rPr>
              <a:t>K&amp;SS:AP (2016) 4) Support children and families in transition</a:t>
            </a:r>
          </a:p>
        </p:txBody>
      </p:sp>
    </p:spTree>
    <p:extLst>
      <p:ext uri="{BB962C8B-B14F-4D97-AF65-F5344CB8AC3E}">
        <p14:creationId xmlns:p14="http://schemas.microsoft.com/office/powerpoint/2010/main" val="29475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00A4-24BC-478E-8AC2-85F93E7D6ADC}"/>
              </a:ext>
            </a:extLst>
          </p:cNvPr>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Understanding sibling relationships</a:t>
            </a:r>
          </a:p>
        </p:txBody>
      </p:sp>
      <p:graphicFrame>
        <p:nvGraphicFramePr>
          <p:cNvPr id="6" name="Content Placeholder 5">
            <a:extLst>
              <a:ext uri="{FF2B5EF4-FFF2-40B4-BE49-F238E27FC236}">
                <a16:creationId xmlns:a16="http://schemas.microsoft.com/office/drawing/2014/main" id="{8A22DA38-71F1-4FE7-B7E5-F98C8ED34633}"/>
              </a:ext>
            </a:extLst>
          </p:cNvPr>
          <p:cNvGraphicFramePr>
            <a:graphicFrameLocks noGrp="1"/>
          </p:cNvGraphicFramePr>
          <p:nvPr>
            <p:ph idx="1"/>
            <p:extLst>
              <p:ext uri="{D42A27DB-BD31-4B8C-83A1-F6EECF244321}">
                <p14:modId xmlns:p14="http://schemas.microsoft.com/office/powerpoint/2010/main" val="2791749227"/>
              </p:ext>
            </p:extLst>
          </p:nvPr>
        </p:nvGraphicFramePr>
        <p:xfrm>
          <a:off x="1352356" y="2783215"/>
          <a:ext cx="3207271" cy="31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a:extLst>
              <a:ext uri="{FF2B5EF4-FFF2-40B4-BE49-F238E27FC236}">
                <a16:creationId xmlns:a16="http://schemas.microsoft.com/office/drawing/2014/main" id="{A50D82C5-FAAD-48B2-AA6A-7BB496C73687}"/>
              </a:ext>
            </a:extLst>
          </p:cNvPr>
          <p:cNvGraphicFramePr>
            <a:graphicFrameLocks/>
          </p:cNvGraphicFramePr>
          <p:nvPr>
            <p:extLst>
              <p:ext uri="{D42A27DB-BD31-4B8C-83A1-F6EECF244321}">
                <p14:modId xmlns:p14="http://schemas.microsoft.com/office/powerpoint/2010/main" val="1263774129"/>
              </p:ext>
            </p:extLst>
          </p:nvPr>
        </p:nvGraphicFramePr>
        <p:xfrm>
          <a:off x="3635896" y="3717032"/>
          <a:ext cx="5338842" cy="2736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5">
            <a:extLst>
              <a:ext uri="{FF2B5EF4-FFF2-40B4-BE49-F238E27FC236}">
                <a16:creationId xmlns:a16="http://schemas.microsoft.com/office/drawing/2014/main" id="{35D09383-05DB-4F3B-9ACE-AE19D11C5902}"/>
              </a:ext>
            </a:extLst>
          </p:cNvPr>
          <p:cNvGraphicFramePr>
            <a:graphicFrameLocks/>
          </p:cNvGraphicFramePr>
          <p:nvPr>
            <p:extLst>
              <p:ext uri="{D42A27DB-BD31-4B8C-83A1-F6EECF244321}">
                <p14:modId xmlns:p14="http://schemas.microsoft.com/office/powerpoint/2010/main" val="2535007634"/>
              </p:ext>
            </p:extLst>
          </p:nvPr>
        </p:nvGraphicFramePr>
        <p:xfrm>
          <a:off x="611560" y="1778822"/>
          <a:ext cx="1944216" cy="19382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Content Placeholder 5">
            <a:extLst>
              <a:ext uri="{FF2B5EF4-FFF2-40B4-BE49-F238E27FC236}">
                <a16:creationId xmlns:a16="http://schemas.microsoft.com/office/drawing/2014/main" id="{83047C14-DC6F-45E8-9C62-CF3E33278816}"/>
              </a:ext>
            </a:extLst>
          </p:cNvPr>
          <p:cNvGraphicFramePr>
            <a:graphicFrameLocks/>
          </p:cNvGraphicFramePr>
          <p:nvPr>
            <p:extLst>
              <p:ext uri="{D42A27DB-BD31-4B8C-83A1-F6EECF244321}">
                <p14:modId xmlns:p14="http://schemas.microsoft.com/office/powerpoint/2010/main" val="1584883469"/>
              </p:ext>
            </p:extLst>
          </p:nvPr>
        </p:nvGraphicFramePr>
        <p:xfrm>
          <a:off x="5796136" y="1778822"/>
          <a:ext cx="3045024" cy="165132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 name="Slide Number Placeholder 2">
            <a:extLst>
              <a:ext uri="{FF2B5EF4-FFF2-40B4-BE49-F238E27FC236}">
                <a16:creationId xmlns:a16="http://schemas.microsoft.com/office/drawing/2014/main" id="{FB726BDE-9D1A-4C5C-8A76-7B987CB8FA1C}"/>
              </a:ext>
            </a:extLst>
          </p:cNvPr>
          <p:cNvSpPr>
            <a:spLocks noGrp="1"/>
          </p:cNvSpPr>
          <p:nvPr>
            <p:ph type="sldNum" sz="quarter" idx="12"/>
          </p:nvPr>
        </p:nvSpPr>
        <p:spPr>
          <a:xfrm>
            <a:off x="6553200" y="6448251"/>
            <a:ext cx="2133600" cy="365125"/>
          </a:xfrm>
        </p:spPr>
        <p:txBody>
          <a:bodyPr/>
          <a:lstStyle/>
          <a:p>
            <a:fld id="{945BC1F6-9266-4D01-89BB-FBD4142D441D}" type="slidenum">
              <a:rPr lang="en-GB" smtClean="0"/>
              <a:t>34</a:t>
            </a:fld>
            <a:endParaRPr lang="en-GB"/>
          </a:p>
        </p:txBody>
      </p:sp>
    </p:spTree>
    <p:extLst>
      <p:ext uri="{BB962C8B-B14F-4D97-AF65-F5344CB8AC3E}">
        <p14:creationId xmlns:p14="http://schemas.microsoft.com/office/powerpoint/2010/main" val="1711600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10;&#10;Description generated with very high confidence">
            <a:extLst>
              <a:ext uri="{FF2B5EF4-FFF2-40B4-BE49-F238E27FC236}">
                <a16:creationId xmlns:a16="http://schemas.microsoft.com/office/drawing/2014/main" id="{9521C4CC-0CAB-4631-88FA-9BEA73AA4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66" r="34016" b="1"/>
          <a:stretch/>
        </p:blipFill>
        <p:spPr>
          <a:xfrm>
            <a:off x="5666993" y="1690688"/>
            <a:ext cx="3477007"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p:spPr>
      </p:pic>
      <p:sp>
        <p:nvSpPr>
          <p:cNvPr id="110601" name="Freeform 75">
            <a:extLst>
              <a:ext uri="{FF2B5EF4-FFF2-40B4-BE49-F238E27FC236}">
                <a16:creationId xmlns:a16="http://schemas.microsoft.com/office/drawing/2014/main" id="{869A01FF-E930-4B34-9942-5ACABF37FE8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0"/>
            <a:ext cx="7539075"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594" name="Title 1"/>
          <p:cNvSpPr>
            <a:spLocks noGrp="1"/>
          </p:cNvSpPr>
          <p:nvPr>
            <p:ph type="title"/>
          </p:nvPr>
        </p:nvSpPr>
        <p:spPr>
          <a:xfrm>
            <a:off x="628650" y="365125"/>
            <a:ext cx="8119814" cy="1325563"/>
          </a:xfrm>
        </p:spPr>
        <p:txBody>
          <a:bodyPr>
            <a:normAutofit/>
          </a:bodyPr>
          <a:lstStyle/>
          <a:p>
            <a:pPr>
              <a:lnSpc>
                <a:spcPct val="90000"/>
              </a:lnSpc>
            </a:pPr>
            <a:r>
              <a:rPr lang="en-GB" altLang="en-US" sz="4000" b="1" dirty="0">
                <a:latin typeface="Arial" panose="020B0604020202020204" pitchFamily="34" charset="0"/>
                <a:ea typeface="ＭＳ Ｐゴシック" panose="020B0600070205080204" pitchFamily="34" charset="-128"/>
                <a:cs typeface="Arial" panose="020B0604020202020204" pitchFamily="34" charset="0"/>
              </a:rPr>
              <a:t>Assessing sibling relationships </a:t>
            </a:r>
          </a:p>
        </p:txBody>
      </p:sp>
      <p:sp>
        <p:nvSpPr>
          <p:cNvPr id="110595" name="Content Placeholder 5"/>
          <p:cNvSpPr>
            <a:spLocks noGrp="1"/>
          </p:cNvSpPr>
          <p:nvPr>
            <p:ph idx="1"/>
          </p:nvPr>
        </p:nvSpPr>
        <p:spPr>
          <a:xfrm>
            <a:off x="628650" y="1690688"/>
            <a:ext cx="5095478" cy="5167312"/>
          </a:xfrm>
        </p:spPr>
        <p:txBody>
          <a:bodyPr anchor="ctr">
            <a:normAutofit fontScale="55000" lnSpcReduction="20000"/>
          </a:bodyPr>
          <a:lstStyle/>
          <a:p>
            <a:pPr>
              <a:lnSpc>
                <a:spcPct val="160000"/>
              </a:lnSpc>
            </a:pPr>
            <a:r>
              <a:rPr lang="en-GB" altLang="en-US" sz="33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ask children/young adults who they see as their brothers and sisters.  It’s personal, not biological or legal!</a:t>
            </a:r>
          </a:p>
          <a:p>
            <a:pPr>
              <a:lnSpc>
                <a:spcPct val="160000"/>
              </a:lnSpc>
            </a:pPr>
            <a:r>
              <a:rPr lang="en-GB" altLang="en-US" sz="33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each child/young adult’s experience in a family is different and will affect what kind of re-parenting they need</a:t>
            </a:r>
          </a:p>
          <a:p>
            <a:pPr>
              <a:lnSpc>
                <a:spcPct val="160000"/>
              </a:lnSpc>
            </a:pPr>
            <a:r>
              <a:rPr lang="en-GB" altLang="en-US" sz="33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if siblings are placed together their needs can make intense demands on new parents</a:t>
            </a:r>
          </a:p>
          <a:p>
            <a:pPr>
              <a:lnSpc>
                <a:spcPct val="160000"/>
              </a:lnSpc>
            </a:pPr>
            <a:r>
              <a:rPr lang="en-GB" altLang="en-US" sz="33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each sibling relationship has its own quality and significance.</a:t>
            </a:r>
          </a:p>
          <a:p>
            <a:endParaRPr lang="en-GB" altLang="en-US"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GB" altLang="en-US" sz="1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Cornwall’s guidance, Family Futures     </a:t>
            </a:r>
          </a:p>
          <a:p>
            <a:endParaRPr lang="en-GB" altLang="en-US" sz="1700" dirty="0">
              <a:solidFill>
                <a:schemeClr val="bg1"/>
              </a:solidFill>
              <a:ea typeface="ＭＳ Ｐゴシック" panose="020B0600070205080204" pitchFamily="34" charset="-128"/>
            </a:endParaRPr>
          </a:p>
        </p:txBody>
      </p:sp>
      <p:sp>
        <p:nvSpPr>
          <p:cNvPr id="6" name="Slide Number Placeholder 1"/>
          <p:cNvSpPr>
            <a:spLocks noGrp="1"/>
          </p:cNvSpPr>
          <p:nvPr>
            <p:ph type="sldNum" sz="quarter" idx="4294967295"/>
          </p:nvPr>
        </p:nvSpPr>
        <p:spPr bwMode="auto">
          <a:xfrm>
            <a:off x="6457950" y="6356350"/>
            <a:ext cx="20574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spcBef>
                <a:spcPct val="20000"/>
              </a:spcBef>
              <a:spcAft>
                <a:spcPts val="554"/>
              </a:spcAft>
              <a:buClr>
                <a:srgbClr val="E64135"/>
              </a:buClr>
              <a:buSzPct val="70000"/>
              <a:buFont typeface="Verdana" panose="020B0604030504040204" pitchFamily="34" charset="0"/>
              <a:buChar char="›"/>
              <a:defRPr sz="2215">
                <a:solidFill>
                  <a:schemeClr val="tx1"/>
                </a:solidFill>
                <a:latin typeface="Verdana" panose="020B0604030504040204" pitchFamily="34" charset="0"/>
              </a:defRPr>
            </a:lvl1pPr>
            <a:lvl2pPr marL="685817" indent="-263776" eaLnBrk="0" hangingPunct="0">
              <a:spcBef>
                <a:spcPct val="20000"/>
              </a:spcBef>
              <a:buClr>
                <a:srgbClr val="E64135"/>
              </a:buClr>
              <a:buSzPct val="60000"/>
              <a:buFont typeface="Verdana" panose="020B0604030504040204" pitchFamily="34" charset="0"/>
              <a:buChar char="−"/>
              <a:defRPr sz="1846">
                <a:solidFill>
                  <a:schemeClr val="tx1"/>
                </a:solidFill>
                <a:latin typeface="Verdana" panose="020B0604030504040204" pitchFamily="34" charset="0"/>
              </a:defRPr>
            </a:lvl2pPr>
            <a:lvl3pPr marL="1055103" indent="-211021" eaLnBrk="0" hangingPunct="0">
              <a:spcBef>
                <a:spcPct val="20000"/>
              </a:spcBef>
              <a:buClr>
                <a:srgbClr val="5F5F5F"/>
              </a:buClr>
              <a:buSzPct val="60000"/>
              <a:buFont typeface="Wingdings 2" panose="05020102010507070707" pitchFamily="18" charset="2"/>
              <a:buChar char="¡"/>
              <a:defRPr sz="1846">
                <a:solidFill>
                  <a:schemeClr val="tx1"/>
                </a:solidFill>
                <a:latin typeface="Verdana" panose="020B0604030504040204" pitchFamily="34" charset="0"/>
              </a:defRPr>
            </a:lvl3pPr>
            <a:lvl4pPr marL="1477145" indent="-211021" eaLnBrk="0" hangingPunct="0">
              <a:spcBef>
                <a:spcPct val="20000"/>
              </a:spcBef>
              <a:buClr>
                <a:srgbClr val="5F5F5F"/>
              </a:buClr>
              <a:buSzPct val="80000"/>
              <a:buChar char="–"/>
              <a:defRPr>
                <a:solidFill>
                  <a:schemeClr val="tx1"/>
                </a:solidFill>
                <a:latin typeface="Verdana" panose="020B0604030504040204" pitchFamily="34" charset="0"/>
              </a:defRPr>
            </a:lvl4pPr>
            <a:lvl5pPr marL="1899186" indent="-211021" eaLnBrk="0" hangingPunct="0">
              <a:spcBef>
                <a:spcPct val="20000"/>
              </a:spcBef>
              <a:buClr>
                <a:srgbClr val="5F5F5F"/>
              </a:buClr>
              <a:buSzPct val="65000"/>
              <a:buFont typeface="Wingdings" panose="05000000000000000000" pitchFamily="2" charset="2"/>
              <a:buChar char="ü"/>
              <a:defRPr>
                <a:solidFill>
                  <a:schemeClr val="tx1"/>
                </a:solidFill>
                <a:latin typeface="Verdana" panose="020B0604030504040204" pitchFamily="34" charset="0"/>
              </a:defRPr>
            </a:lvl5pPr>
            <a:lvl6pPr marL="2321227" indent="-211021"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defRPr>
            </a:lvl6pPr>
            <a:lvl7pPr marL="2743269" indent="-211021"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defRPr>
            </a:lvl7pPr>
            <a:lvl8pPr marL="3165310" indent="-211021"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defRPr>
            </a:lvl8pPr>
            <a:lvl9pPr marL="3587351" indent="-211021"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defRPr>
            </a:lvl9pPr>
          </a:lstStyle>
          <a:p>
            <a:pPr eaLnBrk="1" hangingPunct="1">
              <a:lnSpc>
                <a:spcPct val="90000"/>
              </a:lnSpc>
              <a:spcBef>
                <a:spcPct val="0"/>
              </a:spcBef>
              <a:spcAft>
                <a:spcPts val="600"/>
              </a:spcAft>
              <a:buClrTx/>
              <a:buSzTx/>
              <a:buFontTx/>
              <a:buNone/>
              <a:defRPr/>
            </a:pPr>
            <a:fld id="{FA3C4B94-0A18-4890-AC9E-02B6793E0690}" type="slidenum">
              <a:rPr lang="en-GB" altLang="en-US" sz="1900">
                <a:solidFill>
                  <a:srgbClr val="FFFFFF"/>
                </a:solidFill>
                <a:ea typeface="ＭＳ Ｐゴシック" charset="-128"/>
              </a:rPr>
              <a:pPr eaLnBrk="1" hangingPunct="1">
                <a:lnSpc>
                  <a:spcPct val="90000"/>
                </a:lnSpc>
                <a:spcBef>
                  <a:spcPct val="0"/>
                </a:spcBef>
                <a:spcAft>
                  <a:spcPts val="600"/>
                </a:spcAft>
                <a:buClrTx/>
                <a:buSzTx/>
                <a:buFontTx/>
                <a:buNone/>
                <a:defRPr/>
              </a:pPr>
              <a:t>35</a:t>
            </a:fld>
            <a:endParaRPr lang="en-GB" altLang="en-US" sz="1900">
              <a:solidFill>
                <a:srgbClr val="FFFFFF"/>
              </a:solidFill>
              <a:ea typeface="ＭＳ Ｐゴシック" charset="-128"/>
            </a:endParaRPr>
          </a:p>
        </p:txBody>
      </p:sp>
    </p:spTree>
    <p:extLst>
      <p:ext uri="{BB962C8B-B14F-4D97-AF65-F5344CB8AC3E}">
        <p14:creationId xmlns:p14="http://schemas.microsoft.com/office/powerpoint/2010/main" val="86279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671513" y="287812"/>
            <a:ext cx="7969250" cy="584200"/>
          </a:xfrm>
        </p:spPr>
        <p:txBody>
          <a:bodyPr>
            <a:noAutofit/>
          </a:bodyPr>
          <a:lstStyle/>
          <a:p>
            <a:pPr algn="ctr"/>
            <a:r>
              <a:rPr lang="en-US" altLang="en-US" sz="3600" b="1" dirty="0">
                <a:latin typeface="Arial" panose="020B0604020202020204" pitchFamily="34" charset="0"/>
                <a:ea typeface="ＭＳ Ｐゴシック" panose="020B0600070205080204" pitchFamily="34" charset="-128"/>
                <a:cs typeface="Arial" panose="020B0604020202020204" pitchFamily="34" charset="0"/>
              </a:rPr>
              <a:t>Assessing sibling contact </a:t>
            </a:r>
          </a:p>
        </p:txBody>
      </p:sp>
      <p:sp>
        <p:nvSpPr>
          <p:cNvPr id="112643" name="Content Placeholder 2"/>
          <p:cNvSpPr>
            <a:spLocks noGrp="1"/>
          </p:cNvSpPr>
          <p:nvPr>
            <p:ph idx="1"/>
          </p:nvPr>
        </p:nvSpPr>
        <p:spPr>
          <a:xfrm>
            <a:off x="457200" y="1124744"/>
            <a:ext cx="8363272" cy="5184576"/>
          </a:xfrm>
        </p:spPr>
        <p:txBody>
          <a:bodyPr>
            <a:noAutofit/>
          </a:bodyPr>
          <a:lstStyle/>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what was the sibling relationship before they  were separated?</a:t>
            </a: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each child/young adult has his/her own role and meaning in a family.  What was this child/young adult’s role: parent/protector, mascot, scapegoat, mediator?</a:t>
            </a: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were all the children/young adults in the family exposed to the same level and type of harm?</a:t>
            </a: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does this child/young adult have a sense of being ‘chosen’ or ‘rejected’? </a:t>
            </a: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what is the climate of the sibling relationship: conflicted, warm, rivalrous?</a:t>
            </a: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how do they communicate?</a:t>
            </a:r>
          </a:p>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do they have empathy for each other?  Do they recognize and respond to each others’ distress?</a:t>
            </a:r>
          </a:p>
        </p:txBody>
      </p:sp>
      <p:sp>
        <p:nvSpPr>
          <p:cNvPr id="4" name="Slide Number Placeholder 1"/>
          <p:cNvSpPr>
            <a:spLocks noGrp="1"/>
          </p:cNvSpPr>
          <p:nvPr>
            <p:ph type="sldNum" sz="quarter" idx="4294967295"/>
          </p:nvPr>
        </p:nvSpPr>
        <p:spPr bwMode="auto">
          <a:xfrm>
            <a:off x="6762750" y="641350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554"/>
              </a:spcAft>
              <a:buClr>
                <a:srgbClr val="E64135"/>
              </a:buClr>
              <a:buSzPct val="70000"/>
              <a:buFont typeface="Verdana" panose="020B0604030504040204" pitchFamily="34" charset="0"/>
              <a:buChar char="›"/>
              <a:defRPr sz="2215">
                <a:solidFill>
                  <a:schemeClr val="tx1"/>
                </a:solidFill>
                <a:latin typeface="Verdana" panose="020B0604030504040204" pitchFamily="34" charset="0"/>
              </a:defRPr>
            </a:lvl1pPr>
            <a:lvl2pPr marL="685817" indent="-263776" eaLnBrk="0" hangingPunct="0">
              <a:spcBef>
                <a:spcPct val="20000"/>
              </a:spcBef>
              <a:buClr>
                <a:srgbClr val="E64135"/>
              </a:buClr>
              <a:buSzPct val="60000"/>
              <a:buFont typeface="Verdana" panose="020B0604030504040204" pitchFamily="34" charset="0"/>
              <a:buChar char="−"/>
              <a:defRPr sz="1846">
                <a:solidFill>
                  <a:schemeClr val="tx1"/>
                </a:solidFill>
                <a:latin typeface="Verdana" panose="020B0604030504040204" pitchFamily="34" charset="0"/>
              </a:defRPr>
            </a:lvl2pPr>
            <a:lvl3pPr marL="1055103" indent="-211021" eaLnBrk="0" hangingPunct="0">
              <a:spcBef>
                <a:spcPct val="20000"/>
              </a:spcBef>
              <a:buClr>
                <a:srgbClr val="5F5F5F"/>
              </a:buClr>
              <a:buSzPct val="60000"/>
              <a:buFont typeface="Wingdings 2" panose="05020102010507070707" pitchFamily="18" charset="2"/>
              <a:buChar char="¡"/>
              <a:defRPr sz="1846">
                <a:solidFill>
                  <a:schemeClr val="tx1"/>
                </a:solidFill>
                <a:latin typeface="Verdana" panose="020B0604030504040204" pitchFamily="34" charset="0"/>
              </a:defRPr>
            </a:lvl3pPr>
            <a:lvl4pPr marL="1477145" indent="-211021" eaLnBrk="0" hangingPunct="0">
              <a:spcBef>
                <a:spcPct val="20000"/>
              </a:spcBef>
              <a:buClr>
                <a:srgbClr val="5F5F5F"/>
              </a:buClr>
              <a:buSzPct val="80000"/>
              <a:buChar char="–"/>
              <a:defRPr>
                <a:solidFill>
                  <a:schemeClr val="tx1"/>
                </a:solidFill>
                <a:latin typeface="Verdana" panose="020B0604030504040204" pitchFamily="34" charset="0"/>
              </a:defRPr>
            </a:lvl4pPr>
            <a:lvl5pPr marL="1899186" indent="-211021" eaLnBrk="0" hangingPunct="0">
              <a:spcBef>
                <a:spcPct val="20000"/>
              </a:spcBef>
              <a:buClr>
                <a:srgbClr val="5F5F5F"/>
              </a:buClr>
              <a:buSzPct val="65000"/>
              <a:buFont typeface="Wingdings" panose="05000000000000000000" pitchFamily="2" charset="2"/>
              <a:buChar char="ü"/>
              <a:defRPr>
                <a:solidFill>
                  <a:schemeClr val="tx1"/>
                </a:solidFill>
                <a:latin typeface="Verdana" panose="020B0604030504040204" pitchFamily="34" charset="0"/>
              </a:defRPr>
            </a:lvl5pPr>
            <a:lvl6pPr marL="2321227" indent="-211021"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defRPr>
            </a:lvl6pPr>
            <a:lvl7pPr marL="2743269" indent="-211021"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defRPr>
            </a:lvl7pPr>
            <a:lvl8pPr marL="3165310" indent="-211021"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defRPr>
            </a:lvl8pPr>
            <a:lvl9pPr marL="3587351" indent="-211021"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defRPr>
            </a:lvl9pPr>
          </a:lstStyle>
          <a:p>
            <a:pPr eaLnBrk="1" hangingPunct="1">
              <a:spcBef>
                <a:spcPct val="0"/>
              </a:spcBef>
              <a:spcAft>
                <a:spcPct val="0"/>
              </a:spcAft>
              <a:buClrTx/>
              <a:buSzTx/>
              <a:buFontTx/>
              <a:buNone/>
              <a:defRPr/>
            </a:pPr>
            <a:fld id="{FA3C4B94-0A18-4890-AC9E-02B6793E0690}" type="slidenum">
              <a:rPr lang="en-GB" altLang="en-US" sz="1662">
                <a:solidFill>
                  <a:srgbClr val="898989"/>
                </a:solidFill>
                <a:ea typeface="ＭＳ Ｐゴシック" charset="-128"/>
              </a:rPr>
              <a:pPr eaLnBrk="1" hangingPunct="1">
                <a:spcBef>
                  <a:spcPct val="0"/>
                </a:spcBef>
                <a:spcAft>
                  <a:spcPct val="0"/>
                </a:spcAft>
                <a:buClrTx/>
                <a:buSzTx/>
                <a:buFontTx/>
                <a:buNone/>
                <a:defRPr/>
              </a:pPr>
              <a:t>36</a:t>
            </a:fld>
            <a:endParaRPr lang="en-GB" altLang="en-US" sz="1662" dirty="0">
              <a:solidFill>
                <a:srgbClr val="898989"/>
              </a:solidFill>
              <a:ea typeface="ＭＳ Ｐゴシック" charset="-128"/>
            </a:endParaRPr>
          </a:p>
        </p:txBody>
      </p:sp>
    </p:spTree>
    <p:extLst>
      <p:ext uri="{BB962C8B-B14F-4D97-AF65-F5344CB8AC3E}">
        <p14:creationId xmlns:p14="http://schemas.microsoft.com/office/powerpoint/2010/main" val="1950988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1BB1-1093-4043-833B-1D511AA97DC3}"/>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What about when…</a:t>
            </a:r>
          </a:p>
        </p:txBody>
      </p:sp>
      <p:sp>
        <p:nvSpPr>
          <p:cNvPr id="3" name="Content Placeholder 2">
            <a:extLst>
              <a:ext uri="{FF2B5EF4-FFF2-40B4-BE49-F238E27FC236}">
                <a16:creationId xmlns:a16="http://schemas.microsoft.com/office/drawing/2014/main" id="{8F0F3B61-5E6D-42ED-84DE-537B68296DD6}"/>
              </a:ext>
            </a:extLst>
          </p:cNvPr>
          <p:cNvSpPr>
            <a:spLocks noGrp="1"/>
          </p:cNvSpPr>
          <p:nvPr>
            <p:ph idx="1"/>
          </p:nvPr>
        </p:nvSpPr>
        <p:spPr/>
        <p:txBody>
          <a:bodyPr>
            <a:normAutofit/>
          </a:bodyPr>
          <a:lstStyle/>
          <a:p>
            <a:r>
              <a:rPr lang="en-GB" sz="2800" dirty="0">
                <a:latin typeface="Arial" panose="020B0604020202020204" pitchFamily="34" charset="0"/>
                <a:cs typeface="Arial" panose="020B0604020202020204" pitchFamily="34" charset="0"/>
              </a:rPr>
              <a:t>one child/young adult returns to their family but others stay in care?</a:t>
            </a:r>
          </a:p>
          <a:p>
            <a:r>
              <a:rPr lang="en-GB" sz="2800" dirty="0">
                <a:latin typeface="Arial" panose="020B0604020202020204" pitchFamily="34" charset="0"/>
                <a:cs typeface="Arial" panose="020B0604020202020204" pitchFamily="34" charset="0"/>
              </a:rPr>
              <a:t>parents who have had one or more children removed, subsequently form a new family?</a:t>
            </a:r>
          </a:p>
          <a:p>
            <a:r>
              <a:rPr lang="en-GB" sz="2800" dirty="0">
                <a:latin typeface="Arial" panose="020B0604020202020204" pitchFamily="34" charset="0"/>
                <a:cs typeface="Arial" panose="020B0604020202020204" pitchFamily="34" charset="0"/>
              </a:rPr>
              <a:t>siblings from the same birth family have different legal status and different permanence plans?</a:t>
            </a:r>
          </a:p>
          <a:p>
            <a:r>
              <a:rPr lang="en-GB" sz="2800" dirty="0">
                <a:latin typeface="Arial" panose="020B0604020202020204" pitchFamily="34" charset="0"/>
                <a:cs typeface="Arial" panose="020B0604020202020204" pitchFamily="34" charset="0"/>
              </a:rPr>
              <a:t>new sibling relationships are formed in reconstituted or substitute families?</a:t>
            </a:r>
          </a:p>
        </p:txBody>
      </p:sp>
      <p:sp>
        <p:nvSpPr>
          <p:cNvPr id="4" name="Slide Number Placeholder 3">
            <a:extLst>
              <a:ext uri="{FF2B5EF4-FFF2-40B4-BE49-F238E27FC236}">
                <a16:creationId xmlns:a16="http://schemas.microsoft.com/office/drawing/2014/main" id="{4D2213E3-D0C2-45D9-89F2-6EDC4C3760AC}"/>
              </a:ext>
            </a:extLst>
          </p:cNvPr>
          <p:cNvSpPr>
            <a:spLocks noGrp="1"/>
          </p:cNvSpPr>
          <p:nvPr>
            <p:ph type="sldNum" sz="quarter" idx="12"/>
          </p:nvPr>
        </p:nvSpPr>
        <p:spPr/>
        <p:txBody>
          <a:bodyPr/>
          <a:lstStyle/>
          <a:p>
            <a:fld id="{945BC1F6-9266-4D01-89BB-FBD4142D441D}" type="slidenum">
              <a:rPr lang="en-GB" smtClean="0"/>
              <a:t>37</a:t>
            </a:fld>
            <a:endParaRPr lang="en-GB"/>
          </a:p>
        </p:txBody>
      </p:sp>
    </p:spTree>
    <p:extLst>
      <p:ext uri="{BB962C8B-B14F-4D97-AF65-F5344CB8AC3E}">
        <p14:creationId xmlns:p14="http://schemas.microsoft.com/office/powerpoint/2010/main" val="3474250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4E64-A498-4782-A4E2-29D7011162E8}"/>
              </a:ext>
            </a:extLst>
          </p:cNvPr>
          <p:cNvSpPr>
            <a:spLocks noGrp="1"/>
          </p:cNvSpPr>
          <p:nvPr>
            <p:ph type="title"/>
          </p:nvPr>
        </p:nvSpPr>
        <p:spPr>
          <a:xfrm>
            <a:off x="457200" y="274638"/>
            <a:ext cx="8229600" cy="706090"/>
          </a:xfrm>
        </p:spPr>
        <p:txBody>
          <a:bodyPr>
            <a:normAutofit/>
          </a:bodyPr>
          <a:lstStyle/>
          <a:p>
            <a:pPr algn="ctr"/>
            <a:r>
              <a:rPr lang="en-GB" sz="3600" b="1" dirty="0">
                <a:latin typeface="Arial" panose="020B0604020202020204" pitchFamily="34" charset="0"/>
                <a:cs typeface="Arial" panose="020B0604020202020204" pitchFamily="34" charset="0"/>
              </a:rPr>
              <a:t>Alarm bells!</a:t>
            </a:r>
          </a:p>
        </p:txBody>
      </p:sp>
      <p:sp>
        <p:nvSpPr>
          <p:cNvPr id="3" name="Content Placeholder 2">
            <a:extLst>
              <a:ext uri="{FF2B5EF4-FFF2-40B4-BE49-F238E27FC236}">
                <a16:creationId xmlns:a16="http://schemas.microsoft.com/office/drawing/2014/main" id="{C5A0DF11-DE01-4A3A-A2DA-492E91661F25}"/>
              </a:ext>
            </a:extLst>
          </p:cNvPr>
          <p:cNvSpPr>
            <a:spLocks noGrp="1"/>
          </p:cNvSpPr>
          <p:nvPr>
            <p:ph idx="1"/>
          </p:nvPr>
        </p:nvSpPr>
        <p:spPr>
          <a:xfrm>
            <a:off x="457200" y="1052736"/>
            <a:ext cx="8229600" cy="5073427"/>
          </a:xfrm>
        </p:spPr>
        <p:txBody>
          <a:bodyPr>
            <a:normAutofit fontScale="77500" lnSpcReduction="20000"/>
          </a:bodyPr>
          <a:lstStyle/>
          <a:p>
            <a:pPr lvl="0">
              <a:lnSpc>
                <a:spcPct val="120000"/>
              </a:lnSpc>
            </a:pPr>
            <a:r>
              <a:rPr lang="en-GB" altLang="en-US" sz="2900" dirty="0">
                <a:latin typeface="Arial" panose="020B0604020202020204" pitchFamily="34" charset="0"/>
                <a:cs typeface="Arial" panose="020B0604020202020204" pitchFamily="34" charset="0"/>
              </a:rPr>
              <a:t>intense rivalry and jealousy, with each  sibling totally preoccupied with and unable to tolerate attention the others may be getting</a:t>
            </a:r>
          </a:p>
          <a:p>
            <a:pPr lvl="0">
              <a:lnSpc>
                <a:spcPct val="120000"/>
              </a:lnSpc>
            </a:pPr>
            <a:r>
              <a:rPr lang="en-GB" altLang="en-US" sz="2900" dirty="0">
                <a:latin typeface="Arial" panose="020B0604020202020204" pitchFamily="34" charset="0"/>
                <a:cs typeface="Arial" panose="020B0604020202020204" pitchFamily="34" charset="0"/>
              </a:rPr>
              <a:t>exploitation, often based on gender  (often boys dominating sisters &amp; seeing this  as a right)</a:t>
            </a:r>
          </a:p>
          <a:p>
            <a:pPr lvl="0">
              <a:lnSpc>
                <a:spcPct val="120000"/>
              </a:lnSpc>
            </a:pPr>
            <a:r>
              <a:rPr lang="en-GB" altLang="en-US" sz="2900" dirty="0">
                <a:latin typeface="Arial" panose="020B0604020202020204" pitchFamily="34" charset="0"/>
                <a:cs typeface="Arial" panose="020B0604020202020204" pitchFamily="34" charset="0"/>
              </a:rPr>
              <a:t>chronic scapegoating of one child/young adult</a:t>
            </a:r>
          </a:p>
          <a:p>
            <a:pPr lvl="0">
              <a:lnSpc>
                <a:spcPct val="120000"/>
              </a:lnSpc>
            </a:pPr>
            <a:r>
              <a:rPr lang="en-GB" altLang="en-US" sz="2900" dirty="0">
                <a:latin typeface="Arial" panose="020B0604020202020204" pitchFamily="34" charset="0"/>
                <a:cs typeface="Arial" panose="020B0604020202020204" pitchFamily="34" charset="0"/>
              </a:rPr>
              <a:t>maintaining unhelpful alliances in a sibling group and family–taking sides, ganging up</a:t>
            </a:r>
          </a:p>
          <a:p>
            <a:pPr lvl="0">
              <a:lnSpc>
                <a:spcPct val="120000"/>
              </a:lnSpc>
            </a:pPr>
            <a:r>
              <a:rPr lang="en-GB" altLang="en-US" sz="2900" dirty="0">
                <a:latin typeface="Arial" panose="020B0604020202020204" pitchFamily="34" charset="0"/>
                <a:cs typeface="Arial" panose="020B0604020202020204" pitchFamily="34" charset="0"/>
              </a:rPr>
              <a:t>maintaining unhelpful hierarchical positions – victim or bully</a:t>
            </a:r>
          </a:p>
          <a:p>
            <a:pPr lvl="0">
              <a:lnSpc>
                <a:spcPct val="120000"/>
              </a:lnSpc>
            </a:pPr>
            <a:r>
              <a:rPr lang="en-GB" altLang="en-US" sz="2900" dirty="0">
                <a:latin typeface="Arial" panose="020B0604020202020204" pitchFamily="34" charset="0"/>
                <a:cs typeface="Arial" panose="020B0604020202020204" pitchFamily="34" charset="0"/>
              </a:rPr>
              <a:t>highly sexualised behaviour with each other</a:t>
            </a:r>
          </a:p>
          <a:p>
            <a:pPr lvl="0">
              <a:lnSpc>
                <a:spcPct val="120000"/>
              </a:lnSpc>
            </a:pPr>
            <a:r>
              <a:rPr lang="en-GB" altLang="en-US" sz="2900" dirty="0">
                <a:latin typeface="Arial" panose="020B0604020202020204" pitchFamily="34" charset="0"/>
                <a:cs typeface="Arial" panose="020B0604020202020204" pitchFamily="34" charset="0"/>
              </a:rPr>
              <a:t>acting as triggers to each others’ past traumas, stirring up painful memories for one another (either unconsciously or intentionally).</a:t>
            </a:r>
          </a:p>
          <a:p>
            <a:pPr lvl="0">
              <a:lnSpc>
                <a:spcPct val="120000"/>
              </a:lnSpc>
            </a:pPr>
            <a:endParaRPr lang="en-GB" altLang="en-US" sz="2900" dirty="0">
              <a:latin typeface="Arial" panose="020B0604020202020204" pitchFamily="34" charset="0"/>
              <a:cs typeface="Arial" panose="020B0604020202020204" pitchFamily="34" charset="0"/>
            </a:endParaRPr>
          </a:p>
          <a:p>
            <a:pPr>
              <a:lnSpc>
                <a:spcPct val="120000"/>
              </a:lnSpc>
            </a:pPr>
            <a:endParaRPr lang="en-GB" dirty="0"/>
          </a:p>
        </p:txBody>
      </p:sp>
      <p:sp>
        <p:nvSpPr>
          <p:cNvPr id="4" name="Slide Number Placeholder 3">
            <a:extLst>
              <a:ext uri="{FF2B5EF4-FFF2-40B4-BE49-F238E27FC236}">
                <a16:creationId xmlns:a16="http://schemas.microsoft.com/office/drawing/2014/main" id="{C7E76558-7841-4408-AFDF-75A5382CB163}"/>
              </a:ext>
            </a:extLst>
          </p:cNvPr>
          <p:cNvSpPr>
            <a:spLocks noGrp="1"/>
          </p:cNvSpPr>
          <p:nvPr>
            <p:ph type="sldNum" sz="quarter" idx="12"/>
          </p:nvPr>
        </p:nvSpPr>
        <p:spPr/>
        <p:txBody>
          <a:bodyPr/>
          <a:lstStyle/>
          <a:p>
            <a:fld id="{945BC1F6-9266-4D01-89BB-FBD4142D441D}" type="slidenum">
              <a:rPr lang="en-GB" smtClean="0"/>
              <a:t>38</a:t>
            </a:fld>
            <a:endParaRPr lang="en-GB"/>
          </a:p>
        </p:txBody>
      </p:sp>
    </p:spTree>
    <p:extLst>
      <p:ext uri="{BB962C8B-B14F-4D97-AF65-F5344CB8AC3E}">
        <p14:creationId xmlns:p14="http://schemas.microsoft.com/office/powerpoint/2010/main" val="1039698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B8C71B6-60C4-484F-B3C1-ECF18EF41E6E}"/>
              </a:ext>
            </a:extLst>
          </p:cNvPr>
          <p:cNvSpPr>
            <a:spLocks noGrp="1" noChangeArrowheads="1"/>
          </p:cNvSpPr>
          <p:nvPr>
            <p:ph type="ctrTitle"/>
          </p:nvPr>
        </p:nvSpPr>
        <p:spPr>
          <a:xfrm>
            <a:off x="685800" y="1310903"/>
            <a:ext cx="7772400" cy="1470025"/>
          </a:xfrm>
        </p:spPr>
        <p:txBody>
          <a:bodyPr/>
          <a:lstStyle/>
          <a:p>
            <a:r>
              <a:rPr lang="en-GB" altLang="en-US" b="1" dirty="0">
                <a:latin typeface="Arial" panose="020B0604020202020204" pitchFamily="34" charset="0"/>
                <a:cs typeface="Arial" panose="020B0604020202020204" pitchFamily="34" charset="0"/>
              </a:rPr>
              <a:t>Part four</a:t>
            </a:r>
          </a:p>
        </p:txBody>
      </p:sp>
      <p:sp>
        <p:nvSpPr>
          <p:cNvPr id="26627" name="Subtitle 2">
            <a:extLst>
              <a:ext uri="{FF2B5EF4-FFF2-40B4-BE49-F238E27FC236}">
                <a16:creationId xmlns:a16="http://schemas.microsoft.com/office/drawing/2014/main" id="{13FFC8A4-F9F1-4BF4-96FA-4E7F4D8934EE}"/>
              </a:ext>
            </a:extLst>
          </p:cNvPr>
          <p:cNvSpPr>
            <a:spLocks noGrp="1" noChangeArrowheads="1"/>
          </p:cNvSpPr>
          <p:nvPr>
            <p:ph type="subTitle" idx="1"/>
          </p:nvPr>
        </p:nvSpPr>
        <p:spPr>
          <a:xfrm>
            <a:off x="1371600" y="3980656"/>
            <a:ext cx="6400800" cy="1752600"/>
          </a:xfrm>
        </p:spPr>
        <p:txBody>
          <a:bodyPr>
            <a:normAutofit/>
          </a:bodyPr>
          <a:lstStyle/>
          <a:p>
            <a:r>
              <a:rPr lang="en-GB" altLang="en-US" b="1" dirty="0">
                <a:solidFill>
                  <a:schemeClr val="tx1"/>
                </a:solidFill>
                <a:latin typeface="Arial" panose="020B0604020202020204" pitchFamily="34" charset="0"/>
                <a:cs typeface="Arial" panose="020B0604020202020204" pitchFamily="34" charset="0"/>
              </a:rPr>
              <a:t>Strengthening networks</a:t>
            </a:r>
          </a:p>
        </p:txBody>
      </p:sp>
      <p:sp>
        <p:nvSpPr>
          <p:cNvPr id="2" name="Slide Number Placeholder 1">
            <a:extLst>
              <a:ext uri="{FF2B5EF4-FFF2-40B4-BE49-F238E27FC236}">
                <a16:creationId xmlns:a16="http://schemas.microsoft.com/office/drawing/2014/main" id="{2486BFA3-617B-4AC5-BEC4-28E2F3928AFD}"/>
              </a:ext>
            </a:extLst>
          </p:cNvPr>
          <p:cNvSpPr>
            <a:spLocks noGrp="1"/>
          </p:cNvSpPr>
          <p:nvPr>
            <p:ph type="sldNum" sz="quarter" idx="12"/>
          </p:nvPr>
        </p:nvSpPr>
        <p:spPr/>
        <p:txBody>
          <a:bodyPr/>
          <a:lstStyle/>
          <a:p>
            <a:fld id="{945BC1F6-9266-4D01-89BB-FBD4142D441D}" type="slidenum">
              <a:rPr lang="en-GB" smtClean="0"/>
              <a:t>39</a:t>
            </a:fld>
            <a:endParaRPr lang="en-GB"/>
          </a:p>
        </p:txBody>
      </p:sp>
    </p:spTree>
    <p:extLst>
      <p:ext uri="{BB962C8B-B14F-4D97-AF65-F5344CB8AC3E}">
        <p14:creationId xmlns:p14="http://schemas.microsoft.com/office/powerpoint/2010/main" val="332153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D8C7-70C9-4BAF-A857-7483087950ED}"/>
              </a:ext>
            </a:extLst>
          </p:cNvPr>
          <p:cNvSpPr>
            <a:spLocks noGrp="1"/>
          </p:cNvSpPr>
          <p:nvPr>
            <p:ph type="title"/>
          </p:nvPr>
        </p:nvSpPr>
        <p:spPr>
          <a:xfrm>
            <a:off x="457200" y="274638"/>
            <a:ext cx="8579296" cy="1143000"/>
          </a:xfrm>
        </p:spPr>
        <p:txBody>
          <a:bodyPr>
            <a:normAutofit/>
          </a:bodyPr>
          <a:lstStyle/>
          <a:p>
            <a:r>
              <a:rPr lang="en-US" altLang="en-US" sz="2800" b="1" dirty="0">
                <a:latin typeface="Arial" panose="020B0604020202020204" pitchFamily="34" charset="0"/>
                <a:cs typeface="Arial" panose="020B0604020202020204" pitchFamily="34" charset="0"/>
              </a:rPr>
              <a:t>Agreeing how we aim to work together today</a:t>
            </a:r>
            <a:endParaRPr lang="en-GB" sz="2800" b="1"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D460DED3-A037-429B-9457-C36B6EFB040D}"/>
              </a:ext>
            </a:extLst>
          </p:cNvPr>
          <p:cNvSpPr txBox="1">
            <a:spLocks noGrp="1"/>
          </p:cNvSpPr>
          <p:nvPr>
            <p:ph idx="1"/>
          </p:nvPr>
        </p:nvSpPr>
        <p:spPr bwMode="auto">
          <a:xfrm>
            <a:off x="611560" y="158908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A205F"/>
              </a:buClr>
              <a:buSzPct val="75000"/>
              <a:buFont typeface="Wingdings" pitchFamily="2" charset="2"/>
              <a:buChar char="q"/>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6A205F"/>
              </a:buClr>
              <a:buSzPct val="75000"/>
              <a:buFont typeface="Wingdings" pitchFamily="2" charset="2"/>
              <a:buChar char="q"/>
              <a:defRPr sz="2400">
                <a:solidFill>
                  <a:schemeClr val="tx1"/>
                </a:solidFill>
                <a:latin typeface="+mn-lt"/>
              </a:defRPr>
            </a:lvl2pPr>
            <a:lvl3pPr marL="1143000" indent="-228600" algn="l" rtl="0" eaLnBrk="1" fontAlgn="base" hangingPunct="1">
              <a:spcBef>
                <a:spcPct val="20000"/>
              </a:spcBef>
              <a:spcAft>
                <a:spcPct val="0"/>
              </a:spcAft>
              <a:buClr>
                <a:srgbClr val="6A205F"/>
              </a:buClr>
              <a:buSzPct val="75000"/>
              <a:buFont typeface="Wingdings" pitchFamily="2" charset="2"/>
              <a:buChar char="q"/>
              <a:defRPr sz="2000">
                <a:solidFill>
                  <a:schemeClr val="tx1"/>
                </a:solidFill>
                <a:latin typeface="+mn-lt"/>
              </a:defRPr>
            </a:lvl3pPr>
            <a:lvl4pPr marL="1600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4pPr>
            <a:lvl5pPr marL="20574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5pPr>
            <a:lvl6pPr marL="25146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6pPr>
            <a:lvl7pPr marL="29718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7pPr>
            <a:lvl8pPr marL="34290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8pPr>
            <a:lvl9pPr marL="3886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en-GB" sz="2600" kern="0" dirty="0">
                <a:solidFill>
                  <a:srgbClr val="000000"/>
                </a:solidFill>
                <a:latin typeface="Arial" panose="020B0604020202020204" pitchFamily="34" charset="0"/>
                <a:cs typeface="Arial" panose="020B0604020202020204" pitchFamily="34" charset="0"/>
              </a:rPr>
              <a:t>r</a:t>
            </a:r>
            <a:r>
              <a:rPr kumimoji="0" lang="en-GB" sz="2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especting</a:t>
            </a: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and valuing others</a:t>
            </a:r>
          </a:p>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valuing difference</a:t>
            </a:r>
          </a:p>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en-GB" sz="2600" kern="0" dirty="0">
                <a:solidFill>
                  <a:srgbClr val="000000"/>
                </a:solidFill>
                <a:latin typeface="Arial" panose="020B0604020202020204" pitchFamily="34" charset="0"/>
                <a:cs typeface="Arial" panose="020B0604020202020204" pitchFamily="34" charset="0"/>
              </a:rPr>
              <a:t>co</a:t>
            </a:r>
            <a:r>
              <a:rPr kumimoji="0" lang="en-GB" sz="2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nfidentiality</a:t>
            </a:r>
            <a:endPar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en-GB" sz="2600" kern="0" dirty="0">
                <a:solidFill>
                  <a:srgbClr val="000000"/>
                </a:solidFill>
                <a:latin typeface="Arial" panose="020B0604020202020204" pitchFamily="34" charset="0"/>
                <a:cs typeface="Arial" panose="020B0604020202020204" pitchFamily="34" charset="0"/>
              </a:rPr>
              <a:t>b</a:t>
            </a:r>
            <a:r>
              <a:rPr kumimoji="0" lang="en-GB" sz="2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uilding</a:t>
            </a: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on similarities</a:t>
            </a:r>
          </a:p>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en-GB" sz="2600" kern="0" dirty="0">
                <a:solidFill>
                  <a:srgbClr val="000000"/>
                </a:solidFill>
                <a:latin typeface="Arial" panose="020B0604020202020204" pitchFamily="34" charset="0"/>
                <a:cs typeface="Arial" panose="020B0604020202020204" pitchFamily="34" charset="0"/>
              </a:rPr>
              <a:t>c</a:t>
            </a:r>
            <a:r>
              <a:rPr kumimoji="0" lang="en-GB" sz="2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areful</a:t>
            </a: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listening/room to speak</a:t>
            </a:r>
          </a:p>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en-GB" sz="2600" kern="0" dirty="0">
                <a:solidFill>
                  <a:srgbClr val="000000"/>
                </a:solidFill>
                <a:latin typeface="Arial" panose="020B0604020202020204" pitchFamily="34" charset="0"/>
                <a:cs typeface="Arial" panose="020B0604020202020204" pitchFamily="34" charset="0"/>
              </a:rPr>
              <a:t>r</a:t>
            </a:r>
            <a:r>
              <a:rPr kumimoji="0" lang="en-GB" sz="2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especting</a:t>
            </a: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right to challenge constructively</a:t>
            </a:r>
          </a:p>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en-GB" sz="2600" kern="0" dirty="0">
                <a:solidFill>
                  <a:srgbClr val="000000"/>
                </a:solidFill>
                <a:latin typeface="Arial" panose="020B0604020202020204" pitchFamily="34" charset="0"/>
                <a:cs typeface="Arial" panose="020B0604020202020204" pitchFamily="34" charset="0"/>
              </a:rPr>
              <a:t>t</a:t>
            </a:r>
            <a:r>
              <a:rPr kumimoji="0" lang="en-GB" sz="2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ime</a:t>
            </a: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boundaries</a:t>
            </a:r>
          </a:p>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mobile phones</a:t>
            </a:r>
          </a:p>
          <a:p>
            <a:pPr marR="0" lvl="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en-GB" sz="2600" kern="0" dirty="0">
                <a:solidFill>
                  <a:srgbClr val="000000"/>
                </a:solidFill>
                <a:latin typeface="Arial" panose="020B0604020202020204" pitchFamily="34" charset="0"/>
                <a:cs typeface="Arial" panose="020B0604020202020204" pitchFamily="34" charset="0"/>
              </a:rPr>
              <a:t>t</a:t>
            </a:r>
            <a:r>
              <a:rPr kumimoji="0" lang="en-GB" sz="26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reating</a:t>
            </a: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yourself and others kindly.</a:t>
            </a:r>
          </a:p>
          <a:p>
            <a:pPr marL="0" marR="0" lvl="0" indent="0" algn="l" defTabSz="914400" rtl="0" eaLnBrk="1" fontAlgn="base" latinLnBrk="0" hangingPunct="1">
              <a:lnSpc>
                <a:spcPct val="100000"/>
              </a:lnSpc>
              <a:spcBef>
                <a:spcPct val="20000"/>
              </a:spcBef>
              <a:spcAft>
                <a:spcPct val="0"/>
              </a:spcAft>
              <a:buClr>
                <a:srgbClr val="6A205F"/>
              </a:buClr>
              <a:buSzPct val="75000"/>
              <a:buFont typeface="Wingdings" pitchFamily="2" charset="2"/>
              <a:buNone/>
              <a:tabLst/>
              <a:defRPr/>
            </a:pPr>
            <a:endParaRPr kumimoji="0" lang="en-GB" sz="28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EBE34A64-EF08-4C11-9A60-A6D0AAC40250}"/>
              </a:ext>
            </a:extLst>
          </p:cNvPr>
          <p:cNvSpPr>
            <a:spLocks noGrp="1"/>
          </p:cNvSpPr>
          <p:nvPr>
            <p:ph type="sldNum" sz="quarter" idx="12"/>
          </p:nvPr>
        </p:nvSpPr>
        <p:spPr/>
        <p:txBody>
          <a:bodyPr/>
          <a:lstStyle/>
          <a:p>
            <a:fld id="{945BC1F6-9266-4D01-89BB-FBD4142D441D}" type="slidenum">
              <a:rPr lang="en-GB" smtClean="0"/>
              <a:t>4</a:t>
            </a:fld>
            <a:endParaRPr lang="en-GB"/>
          </a:p>
        </p:txBody>
      </p:sp>
    </p:spTree>
    <p:extLst>
      <p:ext uri="{BB962C8B-B14F-4D97-AF65-F5344CB8AC3E}">
        <p14:creationId xmlns:p14="http://schemas.microsoft.com/office/powerpoint/2010/main" val="2019379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C530-72D6-4D09-B990-971EA10EE253}"/>
              </a:ext>
            </a:extLst>
          </p:cNvPr>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Managing stress and uncertainty</a:t>
            </a:r>
          </a:p>
        </p:txBody>
      </p:sp>
      <p:sp>
        <p:nvSpPr>
          <p:cNvPr id="3" name="Text Placeholder 2">
            <a:extLst>
              <a:ext uri="{FF2B5EF4-FFF2-40B4-BE49-F238E27FC236}">
                <a16:creationId xmlns:a16="http://schemas.microsoft.com/office/drawing/2014/main" id="{53A15087-D01E-459B-878D-8695D85FE327}"/>
              </a:ext>
            </a:extLst>
          </p:cNvPr>
          <p:cNvSpPr>
            <a:spLocks noGrp="1"/>
          </p:cNvSpPr>
          <p:nvPr>
            <p:ph type="body" idx="1"/>
          </p:nvPr>
        </p:nvSpPr>
        <p:spPr>
          <a:xfrm>
            <a:off x="457200" y="1535112"/>
            <a:ext cx="4040188" cy="1245816"/>
          </a:xfrm>
        </p:spPr>
        <p:txBody>
          <a:bodyPr>
            <a:normAutofit lnSpcReduction="10000"/>
          </a:bodyPr>
          <a:lstStyle/>
          <a:p>
            <a:pPr algn="ctr"/>
            <a:r>
              <a:rPr lang="en-GB" sz="2800" b="0" dirty="0">
                <a:latin typeface="Arial" panose="020B0604020202020204" pitchFamily="34" charset="0"/>
                <a:cs typeface="Arial" panose="020B0604020202020204" pitchFamily="34" charset="0"/>
              </a:rPr>
              <a:t>The healthy mind platter: what are your strategies?</a:t>
            </a:r>
          </a:p>
        </p:txBody>
      </p:sp>
      <p:sp>
        <p:nvSpPr>
          <p:cNvPr id="5" name="Text Placeholder 4">
            <a:extLst>
              <a:ext uri="{FF2B5EF4-FFF2-40B4-BE49-F238E27FC236}">
                <a16:creationId xmlns:a16="http://schemas.microsoft.com/office/drawing/2014/main" id="{4345B209-C1DB-42E0-BC20-0E66C8E074D6}"/>
              </a:ext>
            </a:extLst>
          </p:cNvPr>
          <p:cNvSpPr>
            <a:spLocks noGrp="1"/>
          </p:cNvSpPr>
          <p:nvPr>
            <p:ph type="body" sz="quarter" idx="3"/>
          </p:nvPr>
        </p:nvSpPr>
        <p:spPr>
          <a:xfrm>
            <a:off x="4645025" y="1196752"/>
            <a:ext cx="4041775" cy="1224135"/>
          </a:xfrm>
        </p:spPr>
        <p:txBody>
          <a:bodyPr>
            <a:normAutofit/>
          </a:bodyPr>
          <a:lstStyle/>
          <a:p>
            <a:pPr algn="ctr"/>
            <a:r>
              <a:rPr lang="en-GB" sz="2800" b="0" dirty="0">
                <a:latin typeface="Arial" panose="020B0604020202020204" pitchFamily="34" charset="0"/>
                <a:cs typeface="Arial" panose="020B0604020202020204" pitchFamily="34" charset="0"/>
              </a:rPr>
              <a:t>Less helpful strategies?</a:t>
            </a:r>
          </a:p>
        </p:txBody>
      </p:sp>
      <p:pic>
        <p:nvPicPr>
          <p:cNvPr id="6" name="Picture 5" descr="A close up of a logo&#10;&#10;Description generated with high confidence">
            <a:extLst>
              <a:ext uri="{FF2B5EF4-FFF2-40B4-BE49-F238E27FC236}">
                <a16:creationId xmlns:a16="http://schemas.microsoft.com/office/drawing/2014/main" id="{79DED754-3411-4425-9B02-9CAFE8945F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36096" y="2420889"/>
            <a:ext cx="2664296" cy="3474464"/>
          </a:xfrm>
          <a:prstGeom prst="rect">
            <a:avLst/>
          </a:prstGeom>
        </p:spPr>
      </p:pic>
      <p:sp>
        <p:nvSpPr>
          <p:cNvPr id="8" name="TextBox 7">
            <a:extLst>
              <a:ext uri="{FF2B5EF4-FFF2-40B4-BE49-F238E27FC236}">
                <a16:creationId xmlns:a16="http://schemas.microsoft.com/office/drawing/2014/main" id="{197F5ECB-416B-4649-A959-1EDBA0DEAC8D}"/>
              </a:ext>
            </a:extLst>
          </p:cNvPr>
          <p:cNvSpPr txBox="1"/>
          <p:nvPr/>
        </p:nvSpPr>
        <p:spPr>
          <a:xfrm>
            <a:off x="611560" y="5547980"/>
            <a:ext cx="5105400" cy="230832"/>
          </a:xfrm>
          <a:prstGeom prst="rect">
            <a:avLst/>
          </a:prstGeom>
          <a:noFill/>
        </p:spPr>
        <p:txBody>
          <a:bodyPr wrap="square" rtlCol="0">
            <a:spAutoFit/>
          </a:bodyPr>
          <a:lstStyle/>
          <a:p>
            <a:r>
              <a:rPr lang="en-GB" sz="900" dirty="0">
                <a:hlinkClick r:id="rId4" tooltip="https://www.flickr.com/photos/sully_aka__wstera2/2233139278/"/>
              </a:rPr>
              <a:t>This Photo</a:t>
            </a:r>
            <a:r>
              <a:rPr lang="en-GB" sz="900" dirty="0"/>
              <a:t> by Unknown Author is licensed under </a:t>
            </a:r>
            <a:r>
              <a:rPr lang="en-GB" sz="900" dirty="0">
                <a:hlinkClick r:id="rId5" tooltip="https://creativecommons.org/licenses/by-nc-sa/2.0/"/>
              </a:rPr>
              <a:t>CC BY-NC-SA</a:t>
            </a:r>
            <a:endParaRPr lang="en-GB" sz="900" dirty="0"/>
          </a:p>
        </p:txBody>
      </p:sp>
      <p:pic>
        <p:nvPicPr>
          <p:cNvPr id="13" name="Picture 12" descr="A picture containing mollusk, invertebrate&#10;&#10;Description generated with very high confidence">
            <a:extLst>
              <a:ext uri="{FF2B5EF4-FFF2-40B4-BE49-F238E27FC236}">
                <a16:creationId xmlns:a16="http://schemas.microsoft.com/office/drawing/2014/main" id="{58AD79AB-C6C6-47BD-9CA4-9464D49BD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57" y="2898402"/>
            <a:ext cx="4040188" cy="2996951"/>
          </a:xfrm>
          <a:prstGeom prst="rect">
            <a:avLst/>
          </a:prstGeom>
        </p:spPr>
      </p:pic>
      <p:sp>
        <p:nvSpPr>
          <p:cNvPr id="16" name="Rectangle 15">
            <a:extLst>
              <a:ext uri="{FF2B5EF4-FFF2-40B4-BE49-F238E27FC236}">
                <a16:creationId xmlns:a16="http://schemas.microsoft.com/office/drawing/2014/main" id="{B8B2CF11-7C22-421E-9A1C-677B8B9135B7}"/>
              </a:ext>
            </a:extLst>
          </p:cNvPr>
          <p:cNvSpPr/>
          <p:nvPr/>
        </p:nvSpPr>
        <p:spPr>
          <a:xfrm>
            <a:off x="251520" y="5976906"/>
            <a:ext cx="7848872" cy="369332"/>
          </a:xfrm>
          <a:prstGeom prst="rect">
            <a:avLst/>
          </a:prstGeom>
        </p:spPr>
        <p:txBody>
          <a:bodyPr wrap="square">
            <a:spAutoFit/>
          </a:bodyPr>
          <a:lstStyle/>
          <a:p>
            <a:r>
              <a:rPr lang="en-GB" sz="1400" dirty="0">
                <a:latin typeface="Arial" panose="020B0604020202020204" pitchFamily="34" charset="0"/>
                <a:cs typeface="Arial" panose="020B0604020202020204" pitchFamily="34" charset="0"/>
                <a:hlinkClick r:id="rId7" tooltip="http://philosophy.commons.gc.cuny.edu/virginia-held-the-ethics-of-care-wcarrol-gilligan/"/>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8" tooltip="https://creativecommons.org/licenses/by-nc-sa/3.0/"/>
              </a:rPr>
              <a:t>CC BY-NC-S</a:t>
            </a:r>
            <a:r>
              <a:rPr lang="en-GB" dirty="0">
                <a:latin typeface="Arial" panose="020B0604020202020204" pitchFamily="34" charset="0"/>
                <a:cs typeface="Arial" panose="020B0604020202020204" pitchFamily="34" charset="0"/>
                <a:hlinkClick r:id="rId8" tooltip="https://creativecommons.org/licenses/by-nc-sa/3.0/"/>
              </a:rPr>
              <a:t>A</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B0B23A-492C-42AE-9F38-4C561CDA8C77}"/>
              </a:ext>
            </a:extLst>
          </p:cNvPr>
          <p:cNvSpPr>
            <a:spLocks noGrp="1"/>
          </p:cNvSpPr>
          <p:nvPr>
            <p:ph type="sldNum" sz="quarter" idx="12"/>
          </p:nvPr>
        </p:nvSpPr>
        <p:spPr/>
        <p:txBody>
          <a:bodyPr/>
          <a:lstStyle/>
          <a:p>
            <a:fld id="{945BC1F6-9266-4D01-89BB-FBD4142D441D}" type="slidenum">
              <a:rPr lang="en-GB" smtClean="0"/>
              <a:t>40</a:t>
            </a:fld>
            <a:endParaRPr lang="en-GB"/>
          </a:p>
        </p:txBody>
      </p:sp>
    </p:spTree>
    <p:extLst>
      <p:ext uri="{BB962C8B-B14F-4D97-AF65-F5344CB8AC3E}">
        <p14:creationId xmlns:p14="http://schemas.microsoft.com/office/powerpoint/2010/main" val="2544679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2905-A922-492D-A0BE-2944D229DCC4}"/>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Trauma</a:t>
            </a:r>
          </a:p>
        </p:txBody>
      </p:sp>
      <p:sp>
        <p:nvSpPr>
          <p:cNvPr id="5" name="Explosion: 14 Points 4">
            <a:extLst>
              <a:ext uri="{FF2B5EF4-FFF2-40B4-BE49-F238E27FC236}">
                <a16:creationId xmlns:a16="http://schemas.microsoft.com/office/drawing/2014/main" id="{57429A3A-1F1D-4177-A18C-1CB16FC50ED8}"/>
              </a:ext>
            </a:extLst>
          </p:cNvPr>
          <p:cNvSpPr/>
          <p:nvPr/>
        </p:nvSpPr>
        <p:spPr bwMode="auto">
          <a:xfrm>
            <a:off x="2627784" y="2348880"/>
            <a:ext cx="4392488" cy="2952328"/>
          </a:xfrm>
          <a:prstGeom prst="irregularSeal2">
            <a:avLst/>
          </a:prstGeom>
          <a:solidFill>
            <a:srgbClr val="FF000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400" dirty="0"/>
              <a:t>!</a:t>
            </a:r>
            <a:endParaRPr kumimoji="0" lang="en-GB" sz="4400" b="0" i="0" u="none" strike="noStrike" cap="none" normalizeH="0" baseline="0" dirty="0">
              <a:ln>
                <a:noFill/>
              </a:ln>
              <a:solidFill>
                <a:schemeClr val="tx1"/>
              </a:solidFill>
              <a:effectLst/>
              <a:latin typeface="Verdana" pitchFamily="34" charset="0"/>
            </a:endParaRPr>
          </a:p>
        </p:txBody>
      </p:sp>
      <p:sp>
        <p:nvSpPr>
          <p:cNvPr id="6" name="Slide Number Placeholder 5">
            <a:extLst>
              <a:ext uri="{FF2B5EF4-FFF2-40B4-BE49-F238E27FC236}">
                <a16:creationId xmlns:a16="http://schemas.microsoft.com/office/drawing/2014/main" id="{9478905F-83A4-4CBE-B439-EB787D1E2340}"/>
              </a:ext>
            </a:extLst>
          </p:cNvPr>
          <p:cNvSpPr>
            <a:spLocks noGrp="1"/>
          </p:cNvSpPr>
          <p:nvPr>
            <p:ph type="sldNum" sz="quarter" idx="12"/>
          </p:nvPr>
        </p:nvSpPr>
        <p:spPr/>
        <p:txBody>
          <a:bodyPr/>
          <a:lstStyle/>
          <a:p>
            <a:fld id="{945BC1F6-9266-4D01-89BB-FBD4142D441D}" type="slidenum">
              <a:rPr lang="en-GB" smtClean="0"/>
              <a:t>41</a:t>
            </a:fld>
            <a:endParaRPr lang="en-GB"/>
          </a:p>
        </p:txBody>
      </p:sp>
    </p:spTree>
    <p:extLst>
      <p:ext uri="{BB962C8B-B14F-4D97-AF65-F5344CB8AC3E}">
        <p14:creationId xmlns:p14="http://schemas.microsoft.com/office/powerpoint/2010/main" val="457648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8E3C-9D05-438C-A0F6-A7DC70422A66}"/>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Our case study</a:t>
            </a:r>
          </a:p>
        </p:txBody>
      </p:sp>
      <p:sp>
        <p:nvSpPr>
          <p:cNvPr id="3" name="Content Placeholder 2">
            <a:extLst>
              <a:ext uri="{FF2B5EF4-FFF2-40B4-BE49-F238E27FC236}">
                <a16:creationId xmlns:a16="http://schemas.microsoft.com/office/drawing/2014/main" id="{0F556DA3-82B8-49E6-A96A-B4027A668C5D}"/>
              </a:ext>
            </a:extLst>
          </p:cNvPr>
          <p:cNvSpPr>
            <a:spLocks noGrp="1"/>
          </p:cNvSpPr>
          <p:nvPr>
            <p:ph idx="1"/>
          </p:nvPr>
        </p:nvSpPr>
        <p:spPr>
          <a:ln>
            <a:solidFill>
              <a:srgbClr val="FF0000"/>
            </a:solidFill>
          </a:ln>
          <a:effectLst>
            <a:glow rad="228600">
              <a:schemeClr val="accent4">
                <a:satMod val="175000"/>
                <a:alpha val="40000"/>
              </a:schemeClr>
            </a:glow>
          </a:effectLst>
        </p:spPr>
        <p:txBody>
          <a:bodyPr>
            <a:normAutofit lnSpcReduction="10000"/>
          </a:bodyPr>
          <a:lstStyle/>
          <a:p>
            <a:pPr marL="0" indent="0" algn="ctr">
              <a:buNone/>
            </a:pPr>
            <a:endParaRPr lang="en-GB" dirty="0"/>
          </a:p>
          <a:p>
            <a:pPr marL="0" indent="0" algn="ctr">
              <a:buNone/>
            </a:pPr>
            <a:endParaRPr lang="en-GB" dirty="0"/>
          </a:p>
          <a:p>
            <a:pPr marL="0" indent="0" algn="ctr">
              <a:buNone/>
            </a:pPr>
            <a:r>
              <a:rPr lang="en-GB" dirty="0">
                <a:latin typeface="Arial" panose="020B0604020202020204" pitchFamily="34" charset="0"/>
                <a:cs typeface="Arial" panose="020B0604020202020204" pitchFamily="34" charset="0"/>
              </a:rPr>
              <a:t>Part Three:</a:t>
            </a:r>
          </a:p>
          <a:p>
            <a:pPr marL="0" indent="0" algn="ctr">
              <a:buNone/>
            </a:pPr>
            <a:r>
              <a:rPr lang="en-GB" dirty="0">
                <a:latin typeface="Arial" panose="020B0604020202020204" pitchFamily="34" charset="0"/>
                <a:cs typeface="Arial" panose="020B0604020202020204" pitchFamily="34" charset="0"/>
              </a:rPr>
              <a:t>The first placement crisis…</a:t>
            </a:r>
          </a:p>
          <a:p>
            <a:pPr marL="0" indent="0" algn="ctr">
              <a:buNone/>
            </a:pPr>
            <a:endParaRPr lang="en-GB" dirty="0"/>
          </a:p>
          <a:p>
            <a:pPr marL="0" indent="0" algn="ctr">
              <a:buNone/>
            </a:pPr>
            <a:r>
              <a:rPr lang="en-GB" sz="9600" dirty="0">
                <a:solidFill>
                  <a:srgbClr val="FF0000"/>
                </a:solidFill>
                <a:latin typeface="Arial" panose="020B0604020202020204" pitchFamily="34" charset="0"/>
                <a:cs typeface="Arial" panose="020B0604020202020204" pitchFamily="34" charset="0"/>
              </a:rPr>
              <a:t>?!?</a:t>
            </a:r>
          </a:p>
        </p:txBody>
      </p:sp>
      <p:sp>
        <p:nvSpPr>
          <p:cNvPr id="5" name="Slide Number Placeholder 4">
            <a:extLst>
              <a:ext uri="{FF2B5EF4-FFF2-40B4-BE49-F238E27FC236}">
                <a16:creationId xmlns:a16="http://schemas.microsoft.com/office/drawing/2014/main" id="{F4DBA88C-6E53-478E-9E8A-79B78D73905E}"/>
              </a:ext>
            </a:extLst>
          </p:cNvPr>
          <p:cNvSpPr>
            <a:spLocks noGrp="1"/>
          </p:cNvSpPr>
          <p:nvPr>
            <p:ph type="sldNum" sz="quarter" idx="12"/>
          </p:nvPr>
        </p:nvSpPr>
        <p:spPr/>
        <p:txBody>
          <a:bodyPr/>
          <a:lstStyle/>
          <a:p>
            <a:fld id="{945BC1F6-9266-4D01-89BB-FBD4142D441D}" type="slidenum">
              <a:rPr lang="en-GB" smtClean="0"/>
              <a:t>42</a:t>
            </a:fld>
            <a:endParaRPr lang="en-GB"/>
          </a:p>
        </p:txBody>
      </p:sp>
      <p:sp>
        <p:nvSpPr>
          <p:cNvPr id="6" name="Rectangle 5">
            <a:extLst>
              <a:ext uri="{FF2B5EF4-FFF2-40B4-BE49-F238E27FC236}">
                <a16:creationId xmlns:a16="http://schemas.microsoft.com/office/drawing/2014/main" id="{9D96A56F-2DB3-46D0-B57B-E830C97C56E3}"/>
              </a:ext>
            </a:extLst>
          </p:cNvPr>
          <p:cNvSpPr/>
          <p:nvPr/>
        </p:nvSpPr>
        <p:spPr>
          <a:xfrm>
            <a:off x="457200" y="2276872"/>
            <a:ext cx="8260890" cy="3416320"/>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‘Assess the risks of a return home for the child…   Assess the parents’ capacity for further or sustained change…’</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a:p>
            <a:pPr algn="just"/>
            <a:r>
              <a:rPr lang="en-GB" sz="2800" dirty="0">
                <a:solidFill>
                  <a:srgbClr val="FFFF99"/>
                </a:solidFill>
                <a:latin typeface="Arial" panose="020B0604020202020204" pitchFamily="34" charset="0"/>
                <a:cs typeface="Arial" panose="020B0604020202020204" pitchFamily="34" charset="0"/>
              </a:rPr>
              <a:t>‘Permanence options for children include: returning home to their families, living with long-term foster carers; or living in residential care.’</a:t>
            </a:r>
          </a:p>
          <a:p>
            <a:pPr algn="just"/>
            <a:r>
              <a:rPr lang="en-GB" sz="2000" dirty="0">
                <a:solidFill>
                  <a:srgbClr val="FFFF99"/>
                </a:solidFill>
                <a:latin typeface="Arial" panose="020B0604020202020204" pitchFamily="34" charset="0"/>
                <a:cs typeface="Arial" panose="020B0604020202020204" pitchFamily="34" charset="0"/>
              </a:rPr>
              <a:t>K&amp;SS:AP (2016) Introduction</a:t>
            </a:r>
            <a:r>
              <a:rPr lang="en-GB" sz="2800" dirty="0">
                <a:solidFill>
                  <a:srgbClr val="FFFF99"/>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96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5B36-CB1E-4AFA-BCDD-4406BEC3C354}"/>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An intervention plan</a:t>
            </a:r>
          </a:p>
        </p:txBody>
      </p:sp>
      <p:sp>
        <p:nvSpPr>
          <p:cNvPr id="3" name="Content Placeholder 2">
            <a:extLst>
              <a:ext uri="{FF2B5EF4-FFF2-40B4-BE49-F238E27FC236}">
                <a16:creationId xmlns:a16="http://schemas.microsoft.com/office/drawing/2014/main" id="{02D1D917-C1FB-4BE6-A6ED-54B2EAE6EA08}"/>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t>     </a:t>
            </a:r>
            <a:r>
              <a:rPr lang="en-GB" sz="3200" dirty="0">
                <a:solidFill>
                  <a:schemeClr val="accent1">
                    <a:lumMod val="50000"/>
                  </a:schemeClr>
                </a:solidFill>
                <a:latin typeface="Arial" panose="020B0604020202020204" pitchFamily="34" charset="0"/>
                <a:cs typeface="Arial" panose="020B0604020202020204" pitchFamily="34" charset="0"/>
              </a:rPr>
              <a:t>specialist</a:t>
            </a:r>
          </a:p>
        </p:txBody>
      </p:sp>
      <p:sp>
        <p:nvSpPr>
          <p:cNvPr id="5" name="Arrow: Curved Left 4">
            <a:extLst>
              <a:ext uri="{FF2B5EF4-FFF2-40B4-BE49-F238E27FC236}">
                <a16:creationId xmlns:a16="http://schemas.microsoft.com/office/drawing/2014/main" id="{2FD54258-1474-4ECF-892C-FA5479422A0B}"/>
              </a:ext>
            </a:extLst>
          </p:cNvPr>
          <p:cNvSpPr/>
          <p:nvPr/>
        </p:nvSpPr>
        <p:spPr bwMode="auto">
          <a:xfrm>
            <a:off x="5508104" y="1603494"/>
            <a:ext cx="3024336" cy="4104456"/>
          </a:xfrm>
          <a:prstGeom prst="curvedLef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FF66FF"/>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rgbClr val="FF66F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FF66FF"/>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rgbClr val="FF66FF"/>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FF66FF"/>
              </a:solidFill>
              <a:effectLst/>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rgbClr val="FF66FF"/>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universal</a:t>
            </a:r>
            <a:r>
              <a:rPr kumimoji="0" lang="en-GB" sz="1800" b="0" i="0" u="none" strike="noStrike" cap="none" normalizeH="0" baseline="0" dirty="0">
                <a:ln>
                  <a:noFill/>
                </a:ln>
                <a:solidFill>
                  <a:schemeClr val="accent1">
                    <a:lumMod val="50000"/>
                  </a:schemeClr>
                </a:solidFill>
                <a:effectLst/>
                <a:latin typeface="+mn-lt"/>
              </a:rPr>
              <a:t> </a:t>
            </a:r>
          </a:p>
        </p:txBody>
      </p:sp>
      <p:sp>
        <p:nvSpPr>
          <p:cNvPr id="7" name="Arrow: Curved Right 6">
            <a:extLst>
              <a:ext uri="{FF2B5EF4-FFF2-40B4-BE49-F238E27FC236}">
                <a16:creationId xmlns:a16="http://schemas.microsoft.com/office/drawing/2014/main" id="{727938FA-C3C6-48E0-9094-050F881B39E0}"/>
              </a:ext>
            </a:extLst>
          </p:cNvPr>
          <p:cNvSpPr/>
          <p:nvPr/>
        </p:nvSpPr>
        <p:spPr bwMode="auto">
          <a:xfrm>
            <a:off x="284998" y="1681848"/>
            <a:ext cx="2962672" cy="4176464"/>
          </a:xfrm>
          <a:prstGeom prst="curved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Verdana" pitchFamily="34" charset="0"/>
            </a:endParaRPr>
          </a:p>
        </p:txBody>
      </p:sp>
      <p:pic>
        <p:nvPicPr>
          <p:cNvPr id="8" name="Content Placeholder 5">
            <a:extLst>
              <a:ext uri="{FF2B5EF4-FFF2-40B4-BE49-F238E27FC236}">
                <a16:creationId xmlns:a16="http://schemas.microsoft.com/office/drawing/2014/main" id="{9A24B4A9-8F26-42F9-BD10-EBDFDCA06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51720" y="2198861"/>
            <a:ext cx="4713998" cy="353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3AC349BB-4CFE-4D36-854B-A96CDC8A8A97}"/>
              </a:ext>
            </a:extLst>
          </p:cNvPr>
          <p:cNvSpPr>
            <a:spLocks noGrp="1"/>
          </p:cNvSpPr>
          <p:nvPr>
            <p:ph type="sldNum" sz="quarter" idx="12"/>
          </p:nvPr>
        </p:nvSpPr>
        <p:spPr/>
        <p:txBody>
          <a:bodyPr/>
          <a:lstStyle/>
          <a:p>
            <a:fld id="{945BC1F6-9266-4D01-89BB-FBD4142D441D}" type="slidenum">
              <a:rPr lang="en-GB" smtClean="0"/>
              <a:t>43</a:t>
            </a:fld>
            <a:endParaRPr lang="en-GB"/>
          </a:p>
        </p:txBody>
      </p:sp>
    </p:spTree>
    <p:extLst>
      <p:ext uri="{BB962C8B-B14F-4D97-AF65-F5344CB8AC3E}">
        <p14:creationId xmlns:p14="http://schemas.microsoft.com/office/powerpoint/2010/main" val="3185757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9" name="Rectangle 18">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81BBCA9C-C0E0-497E-B0C2-E750C750471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59031" y="961812"/>
            <a:ext cx="4930987" cy="4930987"/>
          </a:xfrm>
          <a:prstGeom prst="rect">
            <a:avLst/>
          </a:prstGeom>
        </p:spPr>
      </p:pic>
      <p:sp>
        <p:nvSpPr>
          <p:cNvPr id="2" name="Title 1">
            <a:extLst>
              <a:ext uri="{FF2B5EF4-FFF2-40B4-BE49-F238E27FC236}">
                <a16:creationId xmlns:a16="http://schemas.microsoft.com/office/drawing/2014/main" id="{9DA6B197-6AC0-40D4-9845-0EAF581DD4CD}"/>
              </a:ext>
            </a:extLst>
          </p:cNvPr>
          <p:cNvSpPr>
            <a:spLocks noGrp="1"/>
          </p:cNvSpPr>
          <p:nvPr>
            <p:ph type="title"/>
          </p:nvPr>
        </p:nvSpPr>
        <p:spPr>
          <a:xfrm>
            <a:off x="251520" y="2074363"/>
            <a:ext cx="2520280"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nSpc>
                <a:spcPct val="90000"/>
              </a:lnSpc>
            </a:pPr>
            <a:r>
              <a:rPr lang="en-US" sz="2300" kern="1200">
                <a:solidFill>
                  <a:schemeClr val="bg1"/>
                </a:solidFill>
                <a:latin typeface="Arial" panose="020B0604020202020204" pitchFamily="34" charset="0"/>
                <a:cs typeface="Arial" panose="020B0604020202020204" pitchFamily="34" charset="0"/>
              </a:rPr>
              <a:t>REVIEW OF LEARNING</a:t>
            </a:r>
          </a:p>
        </p:txBody>
      </p:sp>
      <p:sp>
        <p:nvSpPr>
          <p:cNvPr id="6" name="Slide Number Placeholder 5">
            <a:extLst>
              <a:ext uri="{FF2B5EF4-FFF2-40B4-BE49-F238E27FC236}">
                <a16:creationId xmlns:a16="http://schemas.microsoft.com/office/drawing/2014/main" id="{8234494A-F917-495C-B003-99128AB76B32}"/>
              </a:ext>
            </a:extLst>
          </p:cNvPr>
          <p:cNvSpPr>
            <a:spLocks noGrp="1"/>
          </p:cNvSpPr>
          <p:nvPr>
            <p:ph type="sldNum" sz="quarter" idx="12"/>
          </p:nvPr>
        </p:nvSpPr>
        <p:spPr>
          <a:xfrm>
            <a:off x="8482692" y="6356350"/>
            <a:ext cx="420007" cy="365125"/>
          </a:xfrm>
        </p:spPr>
        <p:txBody>
          <a:bodyPr vert="horz" lIns="91440" tIns="45720" rIns="91440" bIns="45720" rtlCol="0" anchor="ctr">
            <a:normAutofit/>
          </a:bodyPr>
          <a:lstStyle/>
          <a:p>
            <a:pPr>
              <a:spcAft>
                <a:spcPts val="600"/>
              </a:spcAft>
            </a:pPr>
            <a:fld id="{945BC1F6-9266-4D01-89BB-FBD4142D441D}" type="slidenum">
              <a:rPr lang="en-US" smtClean="0">
                <a:latin typeface="+mn-lt"/>
              </a:rPr>
              <a:pPr>
                <a:spcAft>
                  <a:spcPts val="600"/>
                </a:spcAft>
              </a:pPr>
              <a:t>44</a:t>
            </a:fld>
            <a:endParaRPr lang="en-US">
              <a:latin typeface="+mn-lt"/>
            </a:endParaRPr>
          </a:p>
        </p:txBody>
      </p:sp>
    </p:spTree>
    <p:extLst>
      <p:ext uri="{BB962C8B-B14F-4D97-AF65-F5344CB8AC3E}">
        <p14:creationId xmlns:p14="http://schemas.microsoft.com/office/powerpoint/2010/main" val="4162682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B197-6AC0-40D4-9845-0EAF581DD4CD}"/>
              </a:ext>
            </a:extLst>
          </p:cNvPr>
          <p:cNvSpPr>
            <a:spLocks noGrp="1"/>
          </p:cNvSpPr>
          <p:nvPr>
            <p:ph type="title"/>
          </p:nvPr>
        </p:nvSpPr>
        <p:spPr/>
        <p:txBody>
          <a:bodyPr>
            <a:normAutofit/>
          </a:bodyPr>
          <a:lstStyle/>
          <a:p>
            <a:pPr algn="ctr"/>
            <a:r>
              <a:rPr lang="en-GB" b="1" dirty="0">
                <a:latin typeface="Arial" panose="020B0604020202020204" pitchFamily="34" charset="0"/>
                <a:cs typeface="Arial" panose="020B0604020202020204" pitchFamily="34" charset="0"/>
              </a:rPr>
              <a:t>Reviewing</a:t>
            </a:r>
          </a:p>
        </p:txBody>
      </p:sp>
      <p:sp>
        <p:nvSpPr>
          <p:cNvPr id="3" name="Content Placeholder 2">
            <a:extLst>
              <a:ext uri="{FF2B5EF4-FFF2-40B4-BE49-F238E27FC236}">
                <a16:creationId xmlns:a16="http://schemas.microsoft.com/office/drawing/2014/main" id="{5CD278A0-A2E4-48C6-B861-011B85BEE422}"/>
              </a:ext>
            </a:extLst>
          </p:cNvPr>
          <p:cNvSpPr>
            <a:spLocks noGrp="1"/>
          </p:cNvSpPr>
          <p:nvPr>
            <p:ph sz="half" idx="1"/>
          </p:nvPr>
        </p:nvSpPr>
        <p:spPr>
          <a:xfrm>
            <a:off x="457200" y="1600200"/>
            <a:ext cx="2209800" cy="4525963"/>
          </a:xfrm>
        </p:spPr>
        <p:txBody>
          <a:bodyPr/>
          <a:lstStyle/>
          <a:p>
            <a:pPr marL="0" indent="0" algn="ctr">
              <a:buNone/>
            </a:pPr>
            <a:r>
              <a:rPr lang="en-GB" dirty="0">
                <a:latin typeface="Arial" panose="020B0604020202020204" pitchFamily="34" charset="0"/>
                <a:cs typeface="Arial" panose="020B0604020202020204" pitchFamily="34" charset="0"/>
              </a:rPr>
              <a:t>Important Points</a:t>
            </a:r>
          </a:p>
        </p:txBody>
      </p:sp>
      <p:sp>
        <p:nvSpPr>
          <p:cNvPr id="4" name="Content Placeholder 3">
            <a:extLst>
              <a:ext uri="{FF2B5EF4-FFF2-40B4-BE49-F238E27FC236}">
                <a16:creationId xmlns:a16="http://schemas.microsoft.com/office/drawing/2014/main" id="{A57EBF72-EB6C-4ABB-AAD2-EAAA6FB05C8D}"/>
              </a:ext>
            </a:extLst>
          </p:cNvPr>
          <p:cNvSpPr>
            <a:spLocks noGrp="1"/>
          </p:cNvSpPr>
          <p:nvPr>
            <p:ph sz="half" idx="2"/>
          </p:nvPr>
        </p:nvSpPr>
        <p:spPr>
          <a:xfrm>
            <a:off x="6553200" y="1600200"/>
            <a:ext cx="2133600" cy="4525963"/>
          </a:xfrm>
        </p:spPr>
        <p:txBody>
          <a:bodyPr/>
          <a:lstStyle/>
          <a:p>
            <a:pPr marL="0" indent="0" algn="ctr">
              <a:buNone/>
            </a:pPr>
            <a:r>
              <a:rPr lang="en-GB" dirty="0">
                <a:latin typeface="Arial" panose="020B0604020202020204" pitchFamily="34" charset="0"/>
                <a:cs typeface="Arial" panose="020B0604020202020204" pitchFamily="34" charset="0"/>
              </a:rPr>
              <a:t>Action Plan</a:t>
            </a:r>
          </a:p>
        </p:txBody>
      </p:sp>
      <p:sp>
        <p:nvSpPr>
          <p:cNvPr id="5" name="Rectangle 4">
            <a:extLst>
              <a:ext uri="{FF2B5EF4-FFF2-40B4-BE49-F238E27FC236}">
                <a16:creationId xmlns:a16="http://schemas.microsoft.com/office/drawing/2014/main" id="{31FD4D28-7D3E-4CD7-9616-7C1E603BCF83}"/>
              </a:ext>
            </a:extLst>
          </p:cNvPr>
          <p:cNvSpPr/>
          <p:nvPr/>
        </p:nvSpPr>
        <p:spPr>
          <a:xfrm>
            <a:off x="3908254" y="4941168"/>
            <a:ext cx="1595309"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And finally…</a:t>
            </a:r>
          </a:p>
        </p:txBody>
      </p:sp>
      <p:sp>
        <p:nvSpPr>
          <p:cNvPr id="6" name="Slide Number Placeholder 5">
            <a:extLst>
              <a:ext uri="{FF2B5EF4-FFF2-40B4-BE49-F238E27FC236}">
                <a16:creationId xmlns:a16="http://schemas.microsoft.com/office/drawing/2014/main" id="{8234494A-F917-495C-B003-99128AB76B32}"/>
              </a:ext>
            </a:extLst>
          </p:cNvPr>
          <p:cNvSpPr>
            <a:spLocks noGrp="1"/>
          </p:cNvSpPr>
          <p:nvPr>
            <p:ph type="sldNum" sz="quarter" idx="12"/>
          </p:nvPr>
        </p:nvSpPr>
        <p:spPr/>
        <p:txBody>
          <a:bodyPr/>
          <a:lstStyle/>
          <a:p>
            <a:fld id="{945BC1F6-9266-4D01-89BB-FBD4142D441D}" type="slidenum">
              <a:rPr lang="en-GB" smtClean="0"/>
              <a:t>45</a:t>
            </a:fld>
            <a:endParaRPr lang="en-GB"/>
          </a:p>
        </p:txBody>
      </p:sp>
      <p:pic>
        <p:nvPicPr>
          <p:cNvPr id="8" name="Picture 7">
            <a:extLst>
              <a:ext uri="{FF2B5EF4-FFF2-40B4-BE49-F238E27FC236}">
                <a16:creationId xmlns:a16="http://schemas.microsoft.com/office/drawing/2014/main" id="{B727D778-845C-4CC6-937F-45358D89D5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67000" y="1268760"/>
            <a:ext cx="3810000" cy="3672408"/>
          </a:xfrm>
          <a:prstGeom prst="rect">
            <a:avLst/>
          </a:prstGeom>
        </p:spPr>
      </p:pic>
      <p:sp>
        <p:nvSpPr>
          <p:cNvPr id="9" name="TextBox 8">
            <a:extLst>
              <a:ext uri="{FF2B5EF4-FFF2-40B4-BE49-F238E27FC236}">
                <a16:creationId xmlns:a16="http://schemas.microsoft.com/office/drawing/2014/main" id="{84112C1C-B948-48FC-A2CC-6C2E58B5FB6B}"/>
              </a:ext>
            </a:extLst>
          </p:cNvPr>
          <p:cNvSpPr txBox="1"/>
          <p:nvPr/>
        </p:nvSpPr>
        <p:spPr>
          <a:xfrm>
            <a:off x="457200" y="6193309"/>
            <a:ext cx="3810000" cy="230832"/>
          </a:xfrm>
          <a:prstGeom prst="rect">
            <a:avLst/>
          </a:prstGeom>
          <a:noFill/>
        </p:spPr>
        <p:txBody>
          <a:bodyPr wrap="square" rtlCol="0">
            <a:spAutoFit/>
          </a:bodyPr>
          <a:lstStyle/>
          <a:p>
            <a:r>
              <a:rPr lang="en-GB" sz="900" dirty="0">
                <a:hlinkClick r:id="rId4" tooltip="http://learning.nd.edu/remix/build/goals.html"/>
              </a:rPr>
              <a:t>This Photo</a:t>
            </a:r>
            <a:r>
              <a:rPr lang="en-GB" sz="900" dirty="0"/>
              <a:t> by Unknown Author is licensed under </a:t>
            </a:r>
            <a:r>
              <a:rPr lang="en-GB" sz="900" dirty="0">
                <a:hlinkClick r:id="rId5" tooltip="https://creativecommons.org/licenses/by-nc-sa/3.0/"/>
              </a:rPr>
              <a:t>CC BY-NC-SA</a:t>
            </a:r>
            <a:endParaRPr lang="en-GB" sz="900" dirty="0"/>
          </a:p>
        </p:txBody>
      </p:sp>
    </p:spTree>
    <p:extLst>
      <p:ext uri="{BB962C8B-B14F-4D97-AF65-F5344CB8AC3E}">
        <p14:creationId xmlns:p14="http://schemas.microsoft.com/office/powerpoint/2010/main" val="23812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22F2-E87F-47EE-8390-C3CF53A9CD42}"/>
              </a:ext>
            </a:extLst>
          </p:cNvPr>
          <p:cNvSpPr>
            <a:spLocks noGrp="1"/>
          </p:cNvSpPr>
          <p:nvPr>
            <p:ph type="title"/>
          </p:nvPr>
        </p:nvSpPr>
        <p:spPr>
          <a:xfrm>
            <a:off x="457200" y="274638"/>
            <a:ext cx="8229600" cy="4954562"/>
          </a:xfrm>
          <a:scene3d>
            <a:camera prst="orthographicFront"/>
            <a:lightRig rig="threePt" dir="t"/>
          </a:scene3d>
          <a:sp3d>
            <a:bevelT w="114300" prst="artDeco"/>
          </a:sp3d>
        </p:spPr>
        <p:txBody>
          <a:bodyPr>
            <a:prstTxWarp prst="textInflateTop">
              <a:avLst/>
            </a:prstTxWarp>
          </a:bodyPr>
          <a:lstStyle/>
          <a:p>
            <a:pPr algn="ctr"/>
            <a:r>
              <a:rPr lang="en-GB" dirty="0">
                <a:solidFill>
                  <a:srgbClr val="C00000"/>
                </a:solidFill>
                <a:latin typeface="Arial" panose="020B0604020202020204" pitchFamily="34" charset="0"/>
                <a:cs typeface="Arial" panose="020B0604020202020204" pitchFamily="34" charset="0"/>
              </a:rPr>
              <a:t>O</a:t>
            </a:r>
            <a:r>
              <a:rPr lang="en-GB" dirty="0">
                <a:solidFill>
                  <a:srgbClr val="FF0000"/>
                </a:solidFill>
                <a:latin typeface="Arial" panose="020B0604020202020204" pitchFamily="34" charset="0"/>
                <a:cs typeface="Arial" panose="020B0604020202020204" pitchFamily="34" charset="0"/>
              </a:rPr>
              <a:t>U</a:t>
            </a:r>
            <a:r>
              <a:rPr lang="en-GB" dirty="0">
                <a:solidFill>
                  <a:srgbClr val="FFC000"/>
                </a:solidFill>
                <a:latin typeface="Arial" panose="020B0604020202020204" pitchFamily="34" charset="0"/>
                <a:cs typeface="Arial" panose="020B0604020202020204" pitchFamily="34" charset="0"/>
              </a:rPr>
              <a:t>R</a:t>
            </a:r>
            <a:r>
              <a:rPr lang="en-GB" dirty="0">
                <a:latin typeface="Arial" panose="020B0604020202020204" pitchFamily="34" charset="0"/>
                <a:cs typeface="Arial" panose="020B0604020202020204" pitchFamily="34" charset="0"/>
              </a:rPr>
              <a:t> </a:t>
            </a:r>
            <a:r>
              <a:rPr lang="en-GB" dirty="0">
                <a:solidFill>
                  <a:srgbClr val="FFFF00"/>
                </a:solidFill>
                <a:latin typeface="Arial" panose="020B0604020202020204" pitchFamily="34" charset="0"/>
                <a:cs typeface="Arial" panose="020B0604020202020204" pitchFamily="34" charset="0"/>
              </a:rPr>
              <a:t>M</a:t>
            </a:r>
            <a:r>
              <a:rPr lang="en-GB" dirty="0">
                <a:solidFill>
                  <a:srgbClr val="92D050"/>
                </a:solidFill>
                <a:latin typeface="Arial" panose="020B0604020202020204" pitchFamily="34" charset="0"/>
                <a:cs typeface="Arial" panose="020B0604020202020204" pitchFamily="34" charset="0"/>
              </a:rPr>
              <a:t>I</a:t>
            </a:r>
            <a:r>
              <a:rPr lang="en-GB" dirty="0">
                <a:solidFill>
                  <a:srgbClr val="00B050"/>
                </a:solidFill>
                <a:latin typeface="Arial" panose="020B0604020202020204" pitchFamily="34" charset="0"/>
                <a:cs typeface="Arial" panose="020B0604020202020204" pitchFamily="34" charset="0"/>
              </a:rPr>
              <a:t>N</a:t>
            </a:r>
            <a:r>
              <a:rPr lang="en-GB" dirty="0">
                <a:solidFill>
                  <a:srgbClr val="00B0F0"/>
                </a:solidFill>
                <a:latin typeface="Arial" panose="020B0604020202020204" pitchFamily="34" charset="0"/>
                <a:cs typeface="Arial" panose="020B0604020202020204" pitchFamily="34" charset="0"/>
              </a:rPr>
              <a:t>D </a:t>
            </a:r>
            <a:r>
              <a:rPr lang="en-GB" dirty="0">
                <a:solidFill>
                  <a:srgbClr val="0070C0"/>
                </a:solidFill>
                <a:latin typeface="Arial" panose="020B0604020202020204" pitchFamily="34" charset="0"/>
                <a:cs typeface="Arial" panose="020B0604020202020204" pitchFamily="34" charset="0"/>
              </a:rPr>
              <a:t>M</a:t>
            </a:r>
            <a:r>
              <a:rPr lang="en-GB" dirty="0">
                <a:solidFill>
                  <a:srgbClr val="002060"/>
                </a:solidFill>
                <a:latin typeface="Arial" panose="020B0604020202020204" pitchFamily="34" charset="0"/>
                <a:cs typeface="Arial" panose="020B0604020202020204" pitchFamily="34" charset="0"/>
              </a:rPr>
              <a:t>A</a:t>
            </a:r>
            <a:r>
              <a:rPr lang="en-GB" dirty="0">
                <a:solidFill>
                  <a:srgbClr val="7030A0"/>
                </a:solidFill>
                <a:latin typeface="Arial" panose="020B0604020202020204" pitchFamily="34" charset="0"/>
                <a:cs typeface="Arial" panose="020B0604020202020204" pitchFamily="34" charset="0"/>
              </a:rPr>
              <a:t>P</a:t>
            </a:r>
          </a:p>
        </p:txBody>
      </p:sp>
      <p:sp>
        <p:nvSpPr>
          <p:cNvPr id="3" name="Slide Number Placeholder 2">
            <a:extLst>
              <a:ext uri="{FF2B5EF4-FFF2-40B4-BE49-F238E27FC236}">
                <a16:creationId xmlns:a16="http://schemas.microsoft.com/office/drawing/2014/main" id="{79D91A4C-361D-49E1-9C6A-A1CD46358966}"/>
              </a:ext>
            </a:extLst>
          </p:cNvPr>
          <p:cNvSpPr>
            <a:spLocks noGrp="1"/>
          </p:cNvSpPr>
          <p:nvPr>
            <p:ph type="sldNum" sz="quarter" idx="12"/>
          </p:nvPr>
        </p:nvSpPr>
        <p:spPr/>
        <p:txBody>
          <a:bodyPr/>
          <a:lstStyle/>
          <a:p>
            <a:fld id="{945BC1F6-9266-4D01-89BB-FBD4142D441D}" type="slidenum">
              <a:rPr lang="en-GB" smtClean="0"/>
              <a:t>5</a:t>
            </a:fld>
            <a:endParaRPr lang="en-GB"/>
          </a:p>
        </p:txBody>
      </p:sp>
    </p:spTree>
    <p:extLst>
      <p:ext uri="{BB962C8B-B14F-4D97-AF65-F5344CB8AC3E}">
        <p14:creationId xmlns:p14="http://schemas.microsoft.com/office/powerpoint/2010/main" val="200156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B8C71B6-60C4-484F-B3C1-ECF18EF41E6E}"/>
              </a:ext>
            </a:extLst>
          </p:cNvPr>
          <p:cNvSpPr>
            <a:spLocks noGrp="1" noChangeArrowheads="1"/>
          </p:cNvSpPr>
          <p:nvPr>
            <p:ph type="ctrTitle"/>
          </p:nvPr>
        </p:nvSpPr>
        <p:spPr>
          <a:xfrm>
            <a:off x="683568" y="980728"/>
            <a:ext cx="7772400" cy="1470025"/>
          </a:xfrm>
        </p:spPr>
        <p:txBody>
          <a:bodyPr/>
          <a:lstStyle/>
          <a:p>
            <a:r>
              <a:rPr lang="en-GB" altLang="en-US" dirty="0">
                <a:latin typeface="Arial" panose="020B0604020202020204" pitchFamily="34" charset="0"/>
                <a:cs typeface="Arial" panose="020B0604020202020204" pitchFamily="34" charset="0"/>
              </a:rPr>
              <a:t>PART ONE</a:t>
            </a:r>
          </a:p>
        </p:txBody>
      </p:sp>
      <p:sp>
        <p:nvSpPr>
          <p:cNvPr id="26627" name="Subtitle 2">
            <a:extLst>
              <a:ext uri="{FF2B5EF4-FFF2-40B4-BE49-F238E27FC236}">
                <a16:creationId xmlns:a16="http://schemas.microsoft.com/office/drawing/2014/main" id="{13FFC8A4-F9F1-4BF4-96FA-4E7F4D8934EE}"/>
              </a:ext>
            </a:extLst>
          </p:cNvPr>
          <p:cNvSpPr>
            <a:spLocks noGrp="1" noChangeArrowheads="1"/>
          </p:cNvSpPr>
          <p:nvPr>
            <p:ph type="subTitle" idx="1"/>
          </p:nvPr>
        </p:nvSpPr>
        <p:spPr>
          <a:xfrm>
            <a:off x="1371600" y="3429000"/>
            <a:ext cx="6400800" cy="1752600"/>
          </a:xfrm>
        </p:spPr>
        <p:txBody>
          <a:bodyPr/>
          <a:lstStyle/>
          <a:p>
            <a:r>
              <a:rPr lang="en-GB" altLang="en-US" dirty="0">
                <a:solidFill>
                  <a:schemeClr val="tx1"/>
                </a:solidFill>
                <a:latin typeface="Arial" panose="020B0604020202020204" pitchFamily="34" charset="0"/>
                <a:cs typeface="Arial" panose="020B0604020202020204" pitchFamily="34" charset="0"/>
              </a:rPr>
              <a:t>RELATIONSHIPS WHICH HARM </a:t>
            </a:r>
          </a:p>
          <a:p>
            <a:r>
              <a:rPr lang="en-GB" altLang="en-US" dirty="0">
                <a:solidFill>
                  <a:schemeClr val="tx1"/>
                </a:solidFill>
                <a:latin typeface="Arial" panose="020B0604020202020204" pitchFamily="34" charset="0"/>
                <a:cs typeface="Arial" panose="020B0604020202020204" pitchFamily="34" charset="0"/>
              </a:rPr>
              <a:t>AND</a:t>
            </a:r>
          </a:p>
          <a:p>
            <a:r>
              <a:rPr lang="en-GB" altLang="en-US" dirty="0">
                <a:solidFill>
                  <a:schemeClr val="tx1"/>
                </a:solidFill>
                <a:latin typeface="Arial" panose="020B0604020202020204" pitchFamily="34" charset="0"/>
                <a:cs typeface="Arial" panose="020B0604020202020204" pitchFamily="34" charset="0"/>
              </a:rPr>
              <a:t>RELATIONSHIPS WHICH HEAL</a:t>
            </a:r>
          </a:p>
        </p:txBody>
      </p:sp>
      <p:sp>
        <p:nvSpPr>
          <p:cNvPr id="2" name="Slide Number Placeholder 1">
            <a:extLst>
              <a:ext uri="{FF2B5EF4-FFF2-40B4-BE49-F238E27FC236}">
                <a16:creationId xmlns:a16="http://schemas.microsoft.com/office/drawing/2014/main" id="{1F7A3D2E-DD3D-4C5B-BB41-E3296E4EC4CD}"/>
              </a:ext>
            </a:extLst>
          </p:cNvPr>
          <p:cNvSpPr>
            <a:spLocks noGrp="1"/>
          </p:cNvSpPr>
          <p:nvPr>
            <p:ph type="sldNum" sz="quarter" idx="12"/>
          </p:nvPr>
        </p:nvSpPr>
        <p:spPr/>
        <p:txBody>
          <a:bodyPr/>
          <a:lstStyle/>
          <a:p>
            <a:fld id="{945BC1F6-9266-4D01-89BB-FBD4142D441D}" type="slidenum">
              <a:rPr lang="en-GB" smtClean="0"/>
              <a:t>6</a:t>
            </a:fld>
            <a:endParaRPr lang="en-GB"/>
          </a:p>
        </p:txBody>
      </p:sp>
      <p:sp>
        <p:nvSpPr>
          <p:cNvPr id="5" name="Rectangle 4">
            <a:extLst>
              <a:ext uri="{FF2B5EF4-FFF2-40B4-BE49-F238E27FC236}">
                <a16:creationId xmlns:a16="http://schemas.microsoft.com/office/drawing/2014/main" id="{EF784596-D259-4A48-B0E1-395F15A2E79B}"/>
              </a:ext>
            </a:extLst>
          </p:cNvPr>
          <p:cNvSpPr/>
          <p:nvPr/>
        </p:nvSpPr>
        <p:spPr>
          <a:xfrm>
            <a:off x="467544" y="980728"/>
            <a:ext cx="8260890" cy="4278094"/>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‘Permanence means a long-term plan for how a child will be cared for which lasts throughout their childhood…    giving children a sense of security, continuity, identity and belonging to ensure future life chances.’  </a:t>
            </a:r>
            <a:r>
              <a:rPr lang="en-GB" sz="2000" dirty="0">
                <a:solidFill>
                  <a:srgbClr val="FFFF99"/>
                </a:solidFill>
                <a:latin typeface="Arial" panose="020B0604020202020204" pitchFamily="34" charset="0"/>
                <a:cs typeface="Arial" panose="020B0604020202020204" pitchFamily="34" charset="0"/>
              </a:rPr>
              <a:t>K&amp;SS:AP Introduction</a:t>
            </a:r>
            <a:endParaRPr lang="en-GB" sz="2800" dirty="0">
              <a:solidFill>
                <a:srgbClr val="FFFF99"/>
              </a:solidFill>
              <a:latin typeface="Arial" panose="020B0604020202020204" pitchFamily="34" charset="0"/>
              <a:cs typeface="Arial" panose="020B0604020202020204" pitchFamily="34" charset="0"/>
            </a:endParaRPr>
          </a:p>
          <a:p>
            <a:pPr algn="just"/>
            <a:r>
              <a:rPr lang="en-GB" sz="2800" dirty="0">
                <a:solidFill>
                  <a:srgbClr val="FFFF99"/>
                </a:solidFill>
                <a:latin typeface="Arial" panose="020B0604020202020204" pitchFamily="34" charset="0"/>
                <a:cs typeface="Arial" panose="020B0604020202020204" pitchFamily="34" charset="0"/>
              </a:rPr>
              <a:t>‘Assess the impact of trauma, abuse, neglect, separation and loss on a child’s development, and how this affects their capacity to build and maintain relationships.’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spTree>
    <p:extLst>
      <p:ext uri="{BB962C8B-B14F-4D97-AF65-F5344CB8AC3E}">
        <p14:creationId xmlns:p14="http://schemas.microsoft.com/office/powerpoint/2010/main" val="121985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201C340-A7BD-4BA2-A169-DDAED152D353}"/>
              </a:ext>
            </a:extLst>
          </p:cNvPr>
          <p:cNvGraphicFramePr>
            <a:graphicFrameLocks noGrp="1"/>
          </p:cNvGraphicFramePr>
          <p:nvPr>
            <p:ph idx="1"/>
            <p:extLst>
              <p:ext uri="{D42A27DB-BD31-4B8C-83A1-F6EECF244321}">
                <p14:modId xmlns:p14="http://schemas.microsoft.com/office/powerpoint/2010/main" val="2113471090"/>
              </p:ext>
            </p:extLst>
          </p:nvPr>
        </p:nvGraphicFramePr>
        <p:xfrm>
          <a:off x="340073" y="476672"/>
          <a:ext cx="8463855" cy="5406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2F997F6-C25E-4361-B07D-51065440E7B8}"/>
              </a:ext>
            </a:extLst>
          </p:cNvPr>
          <p:cNvSpPr>
            <a:spLocks noGrp="1"/>
          </p:cNvSpPr>
          <p:nvPr>
            <p:ph type="sldNum" sz="quarter" idx="12"/>
          </p:nvPr>
        </p:nvSpPr>
        <p:spPr/>
        <p:txBody>
          <a:bodyPr/>
          <a:lstStyle/>
          <a:p>
            <a:fld id="{945BC1F6-9266-4D01-89BB-FBD4142D441D}" type="slidenum">
              <a:rPr lang="en-GB" smtClean="0"/>
              <a:t>7</a:t>
            </a:fld>
            <a:endParaRPr lang="en-GB"/>
          </a:p>
        </p:txBody>
      </p:sp>
    </p:spTree>
    <p:extLst>
      <p:ext uri="{BB962C8B-B14F-4D97-AF65-F5344CB8AC3E}">
        <p14:creationId xmlns:p14="http://schemas.microsoft.com/office/powerpoint/2010/main" val="81246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Arial" panose="020B0604020202020204" pitchFamily="34" charset="0"/>
                <a:cs typeface="Arial" panose="020B0604020202020204" pitchFamily="34" charset="0"/>
              </a:rPr>
              <a:t>Messages from research</a:t>
            </a:r>
          </a:p>
        </p:txBody>
      </p:sp>
      <p:sp>
        <p:nvSpPr>
          <p:cNvPr id="3" name="Content Placeholder 2"/>
          <p:cNvSpPr>
            <a:spLocks noGrp="1"/>
          </p:cNvSpPr>
          <p:nvPr>
            <p:ph idx="1"/>
          </p:nvPr>
        </p:nvSpPr>
        <p:spPr/>
        <p:txBody>
          <a:bodyPr>
            <a:normAutofit lnSpcReduction="10000"/>
          </a:bodyPr>
          <a:lstStyle/>
          <a:p>
            <a:r>
              <a:rPr lang="en-GB" dirty="0">
                <a:latin typeface="Arial" panose="020B0604020202020204" pitchFamily="34" charset="0"/>
                <a:cs typeface="Arial" panose="020B0604020202020204" pitchFamily="34" charset="0"/>
              </a:rPr>
              <a:t>importance of strong relationships</a:t>
            </a:r>
          </a:p>
          <a:p>
            <a:r>
              <a:rPr lang="en-GB" dirty="0">
                <a:latin typeface="Arial" panose="020B0604020202020204" pitchFamily="34" charset="0"/>
                <a:cs typeface="Arial" panose="020B0604020202020204" pitchFamily="34" charset="0"/>
              </a:rPr>
              <a:t>proactive working to improve individualised services to children/young adults in and leaving care</a:t>
            </a:r>
          </a:p>
          <a:p>
            <a:r>
              <a:rPr lang="en-GB" dirty="0">
                <a:latin typeface="Arial" panose="020B0604020202020204" pitchFamily="34" charset="0"/>
                <a:cs typeface="Arial" panose="020B0604020202020204" pitchFamily="34" charset="0"/>
              </a:rPr>
              <a:t>greater focus needed around improving emotional well being</a:t>
            </a:r>
          </a:p>
          <a:p>
            <a:r>
              <a:rPr lang="en-GB" dirty="0">
                <a:latin typeface="Arial" panose="020B0604020202020204" pitchFamily="34" charset="0"/>
                <a:cs typeface="Arial" panose="020B0604020202020204" pitchFamily="34" charset="0"/>
              </a:rPr>
              <a:t>improved analysis and decision making so that care planning is seen as part of child protection and family support.</a:t>
            </a:r>
          </a:p>
        </p:txBody>
      </p:sp>
      <p:sp>
        <p:nvSpPr>
          <p:cNvPr id="5" name="Slide Number Placeholder 4">
            <a:extLst>
              <a:ext uri="{FF2B5EF4-FFF2-40B4-BE49-F238E27FC236}">
                <a16:creationId xmlns:a16="http://schemas.microsoft.com/office/drawing/2014/main" id="{DB579E59-9635-4242-A0E8-FAE61C8C6606}"/>
              </a:ext>
            </a:extLst>
          </p:cNvPr>
          <p:cNvSpPr>
            <a:spLocks noGrp="1"/>
          </p:cNvSpPr>
          <p:nvPr>
            <p:ph type="sldNum" sz="quarter" idx="12"/>
          </p:nvPr>
        </p:nvSpPr>
        <p:spPr/>
        <p:txBody>
          <a:bodyPr/>
          <a:lstStyle/>
          <a:p>
            <a:fld id="{945BC1F6-9266-4D01-89BB-FBD4142D441D}" type="slidenum">
              <a:rPr lang="en-GB" smtClean="0"/>
              <a:t>8</a:t>
            </a:fld>
            <a:endParaRPr lang="en-GB"/>
          </a:p>
        </p:txBody>
      </p:sp>
    </p:spTree>
    <p:extLst>
      <p:ext uri="{BB962C8B-B14F-4D97-AF65-F5344CB8AC3E}">
        <p14:creationId xmlns:p14="http://schemas.microsoft.com/office/powerpoint/2010/main" val="402392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Care inquiry 2013</a:t>
            </a:r>
          </a:p>
        </p:txBody>
      </p:sp>
      <p:sp>
        <p:nvSpPr>
          <p:cNvPr id="14339" name="Content Placeholder 2"/>
          <p:cNvSpPr>
            <a:spLocks noGrp="1"/>
          </p:cNvSpPr>
          <p:nvPr>
            <p:ph idx="1"/>
          </p:nvPr>
        </p:nvSpPr>
        <p:spPr/>
        <p:txBody>
          <a:bodyPr>
            <a:normAutofit fontScale="92500" lnSpcReduction="20000"/>
          </a:bodyPr>
          <a:lstStyle/>
          <a:p>
            <a:pPr marL="0" indent="0">
              <a:buNone/>
            </a:pPr>
            <a:r>
              <a:rPr lang="en-GB" dirty="0">
                <a:latin typeface="Arial" panose="020B0604020202020204" pitchFamily="34" charset="0"/>
                <a:cs typeface="Arial" panose="020B0604020202020204" pitchFamily="34" charset="0"/>
              </a:rPr>
              <a:t>The care inquiry investigated how best to provide stable and permanent homes for vulnerable children in England who – as a temporary or permanent measure – cannot live with their parents. </a:t>
            </a:r>
          </a:p>
          <a:p>
            <a:pPr marL="0" indent="0">
              <a:buNone/>
            </a:pPr>
            <a:r>
              <a:rPr lang="en-GB" dirty="0">
                <a:latin typeface="Arial" panose="020B0604020202020204" pitchFamily="34" charset="0"/>
                <a:cs typeface="Arial" panose="020B0604020202020204" pitchFamily="34" charset="0"/>
              </a:rPr>
              <a:t>Explore </a:t>
            </a:r>
            <a:r>
              <a:rPr lang="en-GB" b="1" dirty="0">
                <a:latin typeface="Arial" panose="020B0604020202020204" pitchFamily="34" charset="0"/>
                <a:cs typeface="Arial" panose="020B0604020202020204" pitchFamily="34" charset="0"/>
              </a:rPr>
              <a:t>all</a:t>
            </a:r>
            <a:r>
              <a:rPr lang="en-GB" dirty="0">
                <a:latin typeface="Arial" panose="020B0604020202020204" pitchFamily="34" charset="0"/>
                <a:cs typeface="Arial" panose="020B0604020202020204" pitchFamily="34" charset="0"/>
              </a:rPr>
              <a:t> the options that have a role to play in this: return home, kinship care, adoption, foster care, special guardianship and residential care</a:t>
            </a:r>
            <a:r>
              <a:rPr lang="en-GB" dirty="0"/>
              <a:t>.</a:t>
            </a:r>
          </a:p>
          <a:p>
            <a:pPr marL="0" indent="0">
              <a:buNone/>
            </a:pPr>
            <a:endParaRPr lang="en-GB" dirty="0"/>
          </a:p>
          <a:p>
            <a:pPr marL="0" indent="0">
              <a:buNone/>
            </a:pPr>
            <a:r>
              <a:rPr lang="en-US" sz="1500" dirty="0">
                <a:latin typeface="Arial" panose="020B0604020202020204" pitchFamily="34" charset="0"/>
                <a:cs typeface="Arial" panose="020B0604020202020204" pitchFamily="34" charset="0"/>
              </a:rPr>
              <a:t>Care Inquiry 2013</a:t>
            </a:r>
          </a:p>
          <a:p>
            <a:pPr marL="0" indent="0">
              <a:buNone/>
            </a:pPr>
            <a:endParaRPr lang="en-US" dirty="0"/>
          </a:p>
        </p:txBody>
      </p:sp>
      <p:sp>
        <p:nvSpPr>
          <p:cNvPr id="2" name="Slide Number Placeholder 1">
            <a:extLst>
              <a:ext uri="{FF2B5EF4-FFF2-40B4-BE49-F238E27FC236}">
                <a16:creationId xmlns:a16="http://schemas.microsoft.com/office/drawing/2014/main" id="{2A47DF04-8799-43ED-8FD8-5C405AD3DDFB}"/>
              </a:ext>
            </a:extLst>
          </p:cNvPr>
          <p:cNvSpPr>
            <a:spLocks noGrp="1"/>
          </p:cNvSpPr>
          <p:nvPr>
            <p:ph type="sldNum" sz="quarter" idx="12"/>
          </p:nvPr>
        </p:nvSpPr>
        <p:spPr/>
        <p:txBody>
          <a:bodyPr/>
          <a:lstStyle/>
          <a:p>
            <a:fld id="{945BC1F6-9266-4D01-89BB-FBD4142D441D}" type="slidenum">
              <a:rPr lang="en-GB" smtClean="0"/>
              <a:t>9</a:t>
            </a:fld>
            <a:endParaRPr lang="en-GB"/>
          </a:p>
        </p:txBody>
      </p:sp>
      <p:sp>
        <p:nvSpPr>
          <p:cNvPr id="5" name="Rectangle 4">
            <a:extLst>
              <a:ext uri="{FF2B5EF4-FFF2-40B4-BE49-F238E27FC236}">
                <a16:creationId xmlns:a16="http://schemas.microsoft.com/office/drawing/2014/main" id="{12158E93-4833-4827-AAFA-0BA60A3B9F80}"/>
              </a:ext>
            </a:extLst>
          </p:cNvPr>
          <p:cNvSpPr/>
          <p:nvPr/>
        </p:nvSpPr>
        <p:spPr>
          <a:xfrm>
            <a:off x="457200" y="1584738"/>
            <a:ext cx="8260890" cy="3416320"/>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‘Assess the risks of a return home for the child…   Assess the parents’ capacity for further or sustained change…’</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a:p>
            <a:pPr algn="just"/>
            <a:r>
              <a:rPr lang="en-GB" sz="2800" dirty="0">
                <a:solidFill>
                  <a:srgbClr val="FFFF99"/>
                </a:solidFill>
                <a:latin typeface="Arial" panose="020B0604020202020204" pitchFamily="34" charset="0"/>
                <a:cs typeface="Arial" panose="020B0604020202020204" pitchFamily="34" charset="0"/>
              </a:rPr>
              <a:t>‘Permanence options for children include: returning home to their families, living with long-term foster carers; or living in residential care.’</a:t>
            </a:r>
          </a:p>
          <a:p>
            <a:pPr algn="just"/>
            <a:r>
              <a:rPr lang="en-GB" sz="2000" dirty="0">
                <a:solidFill>
                  <a:srgbClr val="FFFF99"/>
                </a:solidFill>
                <a:latin typeface="Arial" panose="020B0604020202020204" pitchFamily="34" charset="0"/>
                <a:cs typeface="Arial" panose="020B0604020202020204" pitchFamily="34" charset="0"/>
              </a:rPr>
              <a:t>K&amp;SS:AP (2016) Introduction</a:t>
            </a:r>
            <a:r>
              <a:rPr lang="en-GB" sz="2800" dirty="0">
                <a:solidFill>
                  <a:srgbClr val="FFFF99"/>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056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0b2c76-4eb4-4926-991a-bb246786b55e">379841-21834765-51</_dlc_DocId>
    <_dlc_DocIdUrl xmlns="980b2c76-4eb4-4926-991a-bb246786b55e">
      <Url>https://mottmac.sharepoint.com/teams/pj-b0218/_layouts/15/DocIdRedir.aspx?ID=379841-21834765-51</Url>
      <Description>379841-21834765-51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6A3D145BFB9040AA40C3979CFE68B7" ma:contentTypeVersion="2" ma:contentTypeDescription="Create a new document." ma:contentTypeScope="" ma:versionID="4716c693d7c7dcf9d538126dde3d456d">
  <xsd:schema xmlns:xsd="http://www.w3.org/2001/XMLSchema" xmlns:xs="http://www.w3.org/2001/XMLSchema" xmlns:p="http://schemas.microsoft.com/office/2006/metadata/properties" xmlns:ns2="980b2c76-4eb4-4926-991a-bb246786b55e" xmlns:ns3="b28d6059-d61c-4a83-b075-7f5fd0a31d50" targetNamespace="http://schemas.microsoft.com/office/2006/metadata/properties" ma:root="true" ma:fieldsID="246cb5161795d30d7ca92631cc1dd3f7" ns2:_="" ns3:_="">
    <xsd:import namespace="980b2c76-4eb4-4926-991a-bb246786b55e"/>
    <xsd:import namespace="b28d6059-d61c-4a83-b075-7f5fd0a31d5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b2c76-4eb4-4926-991a-bb246786b5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28d6059-d61c-4a83-b075-7f5fd0a31d5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F39CE9-FDEE-409E-85FB-9B3A3FC9D94A}">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980b2c76-4eb4-4926-991a-bb246786b55e"/>
    <ds:schemaRef ds:uri="http://purl.org/dc/terms/"/>
    <ds:schemaRef ds:uri="http://schemas.microsoft.com/sharepoint/v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D954214-390C-4602-9ADD-7167ACE9ABAE}"/>
</file>

<file path=customXml/itemProps3.xml><?xml version="1.0" encoding="utf-8"?>
<ds:datastoreItem xmlns:ds="http://schemas.openxmlformats.org/officeDocument/2006/customXml" ds:itemID="{2923813A-51C8-41FF-AB88-DB60C56901AE}">
  <ds:schemaRefs>
    <ds:schemaRef ds:uri="http://schemas.microsoft.com/sharepoint/events"/>
  </ds:schemaRefs>
</ds:datastoreItem>
</file>

<file path=customXml/itemProps4.xml><?xml version="1.0" encoding="utf-8"?>
<ds:datastoreItem xmlns:ds="http://schemas.openxmlformats.org/officeDocument/2006/customXml" ds:itemID="{51299C3B-4015-4ECB-B66B-D193E8CB53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slide copyright</Template>
  <TotalTime>17008</TotalTime>
  <Words>2589</Words>
  <Application>Microsoft Office PowerPoint</Application>
  <PresentationFormat>On-screen Show (4:3)</PresentationFormat>
  <Paragraphs>468</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Microsoft YaHei</vt:lpstr>
      <vt:lpstr>ＭＳ Ｐゴシック</vt:lpstr>
      <vt:lpstr>Arial</vt:lpstr>
      <vt:lpstr>Arial Unicode MS</vt:lpstr>
      <vt:lpstr>Calibri</vt:lpstr>
      <vt:lpstr>Times New Roman</vt:lpstr>
      <vt:lpstr>Verdana</vt:lpstr>
      <vt:lpstr>Wingdings</vt:lpstr>
      <vt:lpstr>Custom Design</vt:lpstr>
      <vt:lpstr>PowerPoint Presentation</vt:lpstr>
      <vt:lpstr>PowerPoint Presentation</vt:lpstr>
      <vt:lpstr>PowerPoint Presentation</vt:lpstr>
      <vt:lpstr>Agreeing how we aim to work together today</vt:lpstr>
      <vt:lpstr>OUR MIND MAP</vt:lpstr>
      <vt:lpstr>PART ONE</vt:lpstr>
      <vt:lpstr>PowerPoint Presentation</vt:lpstr>
      <vt:lpstr>Messages from research</vt:lpstr>
      <vt:lpstr>Care inquiry 2013</vt:lpstr>
      <vt:lpstr>Care inquiry 2013</vt:lpstr>
      <vt:lpstr>Families first</vt:lpstr>
      <vt:lpstr>Family and friends care</vt:lpstr>
      <vt:lpstr>Foster ‘parenting’</vt:lpstr>
      <vt:lpstr>Workers need to think about how to:</vt:lpstr>
      <vt:lpstr>PowerPoint Presentation</vt:lpstr>
      <vt:lpstr>Relationships matter</vt:lpstr>
      <vt:lpstr>PowerPoint Presentation</vt:lpstr>
      <vt:lpstr>PowerPoint Presentation</vt:lpstr>
      <vt:lpstr>Children and parents:  growing and developing together</vt:lpstr>
      <vt:lpstr>Vignettes</vt:lpstr>
      <vt:lpstr>Part two</vt:lpstr>
      <vt:lpstr>Our case study</vt:lpstr>
      <vt:lpstr>PowerPoint Presentation</vt:lpstr>
      <vt:lpstr>PowerPoint Presentation</vt:lpstr>
      <vt:lpstr>Helping children/young adults </vt:lpstr>
      <vt:lpstr>PowerPoint Presentation</vt:lpstr>
      <vt:lpstr>Resources</vt:lpstr>
      <vt:lpstr>Early interventions supported by government</vt:lpstr>
      <vt:lpstr>Therapy tree</vt:lpstr>
      <vt:lpstr>The social work role</vt:lpstr>
      <vt:lpstr>Part three</vt:lpstr>
      <vt:lpstr>Sibling relationships</vt:lpstr>
      <vt:lpstr>You and your siblings?</vt:lpstr>
      <vt:lpstr>Understanding sibling relationships</vt:lpstr>
      <vt:lpstr>Assessing sibling relationships </vt:lpstr>
      <vt:lpstr>Assessing sibling contact </vt:lpstr>
      <vt:lpstr>What about when…</vt:lpstr>
      <vt:lpstr>Alarm bells!</vt:lpstr>
      <vt:lpstr>Part four</vt:lpstr>
      <vt:lpstr>Managing stress and uncertainty</vt:lpstr>
      <vt:lpstr>Trauma</vt:lpstr>
      <vt:lpstr>Our case study</vt:lpstr>
      <vt:lpstr>An intervention plan</vt:lpstr>
      <vt:lpstr>REVIEW OF LEARNING</vt:lpstr>
      <vt:lpstr>Reviewing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Keep</dc:creator>
  <cp:lastModifiedBy>Percival, Paul M</cp:lastModifiedBy>
  <cp:revision>181</cp:revision>
  <dcterms:created xsi:type="dcterms:W3CDTF">2014-11-21T15:15:49Z</dcterms:created>
  <dcterms:modified xsi:type="dcterms:W3CDTF">2017-11-29T11:23:48Z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0x0101003D6A3D145BFB9040AA40C3979CFE68B7</vt:lpwstr>
  </property>
  <property fmtid="{D5CDD505-2E9C-101B-9397-08002B2CF9AE}" pid="4" name="_dlc_DocIdItemGuid">
    <vt:lpwstr>7b3f468b-b41a-4920-bb6e-4241b0d58d1f</vt:lpwstr>
  </property>
  <property fmtid="{D5CDD505-2E9C-101B-9397-08002B2CF9AE}" pid="5" name="TaxKeyword">
    <vt:lpwstr/>
  </property>
</Properties>
</file>